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3"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Lst>
  <p:sldSz cy="7620000" cx="10160000"/>
  <p:notesSz cx="7620000" cy="10160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84" Type="http://schemas.openxmlformats.org/officeDocument/2006/relationships/slide" Target="slides/slide80.xml"/><Relationship Id="rId83" Type="http://schemas.openxmlformats.org/officeDocument/2006/relationships/slide" Target="slides/slide79.xml"/><Relationship Id="rId42" Type="http://schemas.openxmlformats.org/officeDocument/2006/relationships/slide" Target="slides/slide38.xml"/><Relationship Id="rId86" Type="http://schemas.openxmlformats.org/officeDocument/2006/relationships/slide" Target="slides/slide82.xml"/><Relationship Id="rId41" Type="http://schemas.openxmlformats.org/officeDocument/2006/relationships/slide" Target="slides/slide37.xml"/><Relationship Id="rId85" Type="http://schemas.openxmlformats.org/officeDocument/2006/relationships/slide" Target="slides/slide81.xml"/><Relationship Id="rId44" Type="http://schemas.openxmlformats.org/officeDocument/2006/relationships/slide" Target="slides/slide40.xml"/><Relationship Id="rId88" Type="http://schemas.openxmlformats.org/officeDocument/2006/relationships/slide" Target="slides/slide84.xml"/><Relationship Id="rId43" Type="http://schemas.openxmlformats.org/officeDocument/2006/relationships/slide" Target="slides/slide39.xml"/><Relationship Id="rId87" Type="http://schemas.openxmlformats.org/officeDocument/2006/relationships/slide" Target="slides/slide83.xml"/><Relationship Id="rId46" Type="http://schemas.openxmlformats.org/officeDocument/2006/relationships/slide" Target="slides/slide42.xml"/><Relationship Id="rId45" Type="http://schemas.openxmlformats.org/officeDocument/2006/relationships/slide" Target="slides/slide41.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77" Type="http://schemas.openxmlformats.org/officeDocument/2006/relationships/slide" Target="slides/slide73.xml"/><Relationship Id="rId32" Type="http://schemas.openxmlformats.org/officeDocument/2006/relationships/slide" Target="slides/slide28.xml"/><Relationship Id="rId76" Type="http://schemas.openxmlformats.org/officeDocument/2006/relationships/slide" Target="slides/slide72.xml"/><Relationship Id="rId35" Type="http://schemas.openxmlformats.org/officeDocument/2006/relationships/slide" Target="slides/slide31.xml"/><Relationship Id="rId79" Type="http://schemas.openxmlformats.org/officeDocument/2006/relationships/slide" Target="slides/slide75.xml"/><Relationship Id="rId34" Type="http://schemas.openxmlformats.org/officeDocument/2006/relationships/slide" Target="slides/slide30.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90" Type="http://schemas.openxmlformats.org/officeDocument/2006/relationships/slide" Target="slides/slide86.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62000" y="4826000"/>
            <a:ext cx="6096000" cy="45720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 name="Shape 19"/>
        <p:cNvGrpSpPr/>
        <p:nvPr/>
      </p:nvGrpSpPr>
      <p:grpSpPr>
        <a:xfrm>
          <a:off x="0" y="0"/>
          <a:ext cx="0" cy="0"/>
          <a:chOff x="0" y="0"/>
          <a:chExt cx="0" cy="0"/>
        </a:xfrm>
      </p:grpSpPr>
      <p:sp>
        <p:nvSpPr>
          <p:cNvPr id="20" name="Google Shape;20;i0: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21" name="Google Shape;21;i0: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i56: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77" name="Google Shape;77;i56: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i62: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83" name="Google Shape;83;i62: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i68: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89" name="Google Shape;89;i68: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i73: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94" name="Google Shape;94;i73: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i79: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i79: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i84: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i84: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i90: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i90: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i96: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i96: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i102: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i102: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i108: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i108: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i5: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26" name="Google Shape;26;i5: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i113: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i113: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i119: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i119: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i124: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i124: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i130: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i130: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i136: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i136: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i143: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i143: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i149: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i149: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i155: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i155: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i161: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i161: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i167: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i167: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 name="Shape 31"/>
        <p:cNvGrpSpPr/>
        <p:nvPr/>
      </p:nvGrpSpPr>
      <p:grpSpPr>
        <a:xfrm>
          <a:off x="0" y="0"/>
          <a:ext cx="0" cy="0"/>
          <a:chOff x="0" y="0"/>
          <a:chExt cx="0" cy="0"/>
        </a:xfrm>
      </p:grpSpPr>
      <p:sp>
        <p:nvSpPr>
          <p:cNvPr id="32" name="Google Shape;32;i12: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33" name="Google Shape;33;i12: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i173: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i173: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i179: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i179: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i185: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i185: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i191: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i191: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i197: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i197: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i202: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i202: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i208: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i208: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i214: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i214: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i220: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i220: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i226: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i226: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i19: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40" name="Google Shape;40;i19: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i232: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i232: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i238: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i238: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i244: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i244: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i250: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i250: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i256: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i256: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i262: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i262: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i268: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i268: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i274: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i274: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i280: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i280: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i287: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i287: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 name="Shape 44"/>
        <p:cNvGrpSpPr/>
        <p:nvPr/>
      </p:nvGrpSpPr>
      <p:grpSpPr>
        <a:xfrm>
          <a:off x="0" y="0"/>
          <a:ext cx="0" cy="0"/>
          <a:chOff x="0" y="0"/>
          <a:chExt cx="0" cy="0"/>
        </a:xfrm>
      </p:grpSpPr>
      <p:sp>
        <p:nvSpPr>
          <p:cNvPr id="45" name="Google Shape;45;i25: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46" name="Google Shape;46;i25: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i293: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i293: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i299: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i299: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i305: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i305: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i311: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i311: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i317: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i317: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i323: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i323: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i329: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i329: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i335: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i335: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i341: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i341: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i347: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i347: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i31: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52" name="Google Shape;52;i31: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i353: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i353: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i359: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i359: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i365: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i365: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i371: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i371: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i377: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i377: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i383: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i383: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i389: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i389: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i395: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i395: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i401: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i401: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i407: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i407: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i37: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58" name="Google Shape;58;i37: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i413: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i413: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i419: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i419: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i425: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i425: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i431: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i431: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i437: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i437: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i443: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i443: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i449: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i449: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i455: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i455: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i461: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i461: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i467: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i467: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i43: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64" name="Google Shape;64;i43: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i473: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i473: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i479: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i479: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i485: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i485: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i491: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i491: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i497: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i497: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i503: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i503: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i509: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i509: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i50:notes"/>
          <p:cNvSpPr/>
          <p:nvPr>
            <p:ph idx="2" type="sldImg"/>
          </p:nvPr>
        </p:nvSpPr>
        <p:spPr>
          <a:xfrm>
            <a:off x="1270250" y="762000"/>
            <a:ext cx="5080250" cy="3810000"/>
          </a:xfrm>
          <a:custGeom>
            <a:rect b="b" l="l" r="r" t="t"/>
            <a:pathLst>
              <a:path extrusionOk="0" h="120000" w="120000">
                <a:moveTo>
                  <a:pt x="0" y="0"/>
                </a:moveTo>
                <a:lnTo>
                  <a:pt x="120000" y="0"/>
                </a:lnTo>
                <a:lnTo>
                  <a:pt x="120000" y="120000"/>
                </a:lnTo>
                <a:lnTo>
                  <a:pt x="0" y="120000"/>
                </a:lnTo>
                <a:close/>
              </a:path>
            </a:pathLst>
          </a:custGeom>
        </p:spPr>
      </p:sp>
      <p:sp>
        <p:nvSpPr>
          <p:cNvPr id="71" name="Google Shape;71;i50:notes"/>
          <p:cNvSpPr txBox="1"/>
          <p:nvPr>
            <p:ph idx="1" type="body"/>
          </p:nvPr>
        </p:nvSpPr>
        <p:spPr>
          <a:xfrm>
            <a:off x="762000" y="4826000"/>
            <a:ext cx="6096000" cy="45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66"/>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 name="Shape 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 name="Shape 7"/>
        <p:cNvGrpSpPr/>
        <p:nvPr/>
      </p:nvGrpSpPr>
      <p:grpSpPr>
        <a:xfrm>
          <a:off x="0" y="0"/>
          <a:ext cx="0" cy="0"/>
          <a:chOff x="0" y="0"/>
          <a:chExt cx="0" cy="0"/>
        </a:xfrm>
      </p:grpSpPr>
      <p:sp>
        <p:nvSpPr>
          <p:cNvPr id="8" name="Google Shape;8;p3"/>
          <p:cNvSpPr txBox="1"/>
          <p:nvPr>
            <p:ph type="ctrTitle"/>
          </p:nvPr>
        </p:nvSpPr>
        <p:spPr>
          <a:xfrm>
            <a:off x="914400" y="3048000"/>
            <a:ext cx="8331200" cy="12192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SzPts val="4800"/>
              <a:buChar char="●"/>
              <a:defRPr sz="4800"/>
            </a:lvl1pPr>
            <a:lvl2pPr lvl="1" algn="ctr">
              <a:spcBef>
                <a:spcPts val="0"/>
              </a:spcBef>
              <a:spcAft>
                <a:spcPts val="0"/>
              </a:spcAft>
              <a:buSzPts val="4800"/>
              <a:buChar char="○"/>
              <a:defRPr sz="4800"/>
            </a:lvl2pPr>
            <a:lvl3pPr lvl="2" algn="ctr">
              <a:spcBef>
                <a:spcPts val="0"/>
              </a:spcBef>
              <a:spcAft>
                <a:spcPts val="0"/>
              </a:spcAft>
              <a:buSzPts val="4800"/>
              <a:buChar char="■"/>
              <a:defRPr sz="4800"/>
            </a:lvl3pPr>
            <a:lvl4pPr lvl="3" algn="ctr">
              <a:spcBef>
                <a:spcPts val="0"/>
              </a:spcBef>
              <a:spcAft>
                <a:spcPts val="0"/>
              </a:spcAft>
              <a:buSzPts val="4800"/>
              <a:buChar char="●"/>
              <a:defRPr sz="4800"/>
            </a:lvl4pPr>
            <a:lvl5pPr lvl="4" algn="ctr">
              <a:spcBef>
                <a:spcPts val="0"/>
              </a:spcBef>
              <a:spcAft>
                <a:spcPts val="0"/>
              </a:spcAft>
              <a:buSzPts val="4800"/>
              <a:buChar char="○"/>
              <a:defRPr sz="4800"/>
            </a:lvl5pPr>
            <a:lvl6pPr lvl="5" algn="ctr">
              <a:spcBef>
                <a:spcPts val="0"/>
              </a:spcBef>
              <a:spcAft>
                <a:spcPts val="0"/>
              </a:spcAft>
              <a:buSzPts val="4800"/>
              <a:buChar char="■"/>
              <a:defRPr sz="4800"/>
            </a:lvl6pPr>
            <a:lvl7pPr lvl="6" algn="ctr">
              <a:spcBef>
                <a:spcPts val="0"/>
              </a:spcBef>
              <a:spcAft>
                <a:spcPts val="0"/>
              </a:spcAft>
              <a:buSzPts val="4800"/>
              <a:buChar char="●"/>
              <a:defRPr sz="4800"/>
            </a:lvl7pPr>
            <a:lvl8pPr lvl="7" algn="ctr">
              <a:spcBef>
                <a:spcPts val="0"/>
              </a:spcBef>
              <a:spcAft>
                <a:spcPts val="0"/>
              </a:spcAft>
              <a:buSzPts val="4800"/>
              <a:buChar char="○"/>
              <a:defRPr sz="4800"/>
            </a:lvl8pPr>
            <a:lvl9pPr lvl="8" algn="ctr">
              <a:spcBef>
                <a:spcPts val="0"/>
              </a:spcBef>
              <a:spcAft>
                <a:spcPts val="0"/>
              </a:spcAft>
              <a:buSzPts val="4800"/>
              <a:buChar char="■"/>
              <a:defRPr sz="4800"/>
            </a:lvl9pPr>
          </a:lstStyle>
          <a:p/>
        </p:txBody>
      </p:sp>
      <p:sp>
        <p:nvSpPr>
          <p:cNvPr id="9" name="Google Shape;9;p3"/>
          <p:cNvSpPr txBox="1"/>
          <p:nvPr>
            <p:ph idx="1" type="subTitle"/>
          </p:nvPr>
        </p:nvSpPr>
        <p:spPr>
          <a:xfrm>
            <a:off x="1828800" y="4572000"/>
            <a:ext cx="6502400" cy="9144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SzPts val="3200"/>
              <a:buChar char="●"/>
              <a:defRPr sz="3200"/>
            </a:lvl1pPr>
            <a:lvl2pPr lvl="1" algn="ctr">
              <a:spcBef>
                <a:spcPts val="0"/>
              </a:spcBef>
              <a:spcAft>
                <a:spcPts val="0"/>
              </a:spcAft>
              <a:buSzPts val="3200"/>
              <a:buChar char="○"/>
              <a:defRPr sz="3200"/>
            </a:lvl2pPr>
            <a:lvl3pPr lvl="2" algn="ctr">
              <a:spcBef>
                <a:spcPts val="0"/>
              </a:spcBef>
              <a:spcAft>
                <a:spcPts val="0"/>
              </a:spcAft>
              <a:buSzPts val="3200"/>
              <a:buChar char="■"/>
              <a:defRPr sz="3200"/>
            </a:lvl3pPr>
            <a:lvl4pPr lvl="3" algn="ctr">
              <a:spcBef>
                <a:spcPts val="0"/>
              </a:spcBef>
              <a:spcAft>
                <a:spcPts val="0"/>
              </a:spcAft>
              <a:buSzPts val="3200"/>
              <a:buChar char="●"/>
              <a:defRPr sz="3200"/>
            </a:lvl4pPr>
            <a:lvl5pPr lvl="4" algn="ctr">
              <a:spcBef>
                <a:spcPts val="0"/>
              </a:spcBef>
              <a:spcAft>
                <a:spcPts val="0"/>
              </a:spcAft>
              <a:buSzPts val="3200"/>
              <a:buChar char="○"/>
              <a:defRPr sz="3200"/>
            </a:lvl5pPr>
            <a:lvl6pPr lvl="5" algn="ctr">
              <a:spcBef>
                <a:spcPts val="0"/>
              </a:spcBef>
              <a:spcAft>
                <a:spcPts val="0"/>
              </a:spcAft>
              <a:buSzPts val="3200"/>
              <a:buChar char="■"/>
              <a:defRPr sz="3200"/>
            </a:lvl6pPr>
            <a:lvl7pPr lvl="6" algn="ctr">
              <a:spcBef>
                <a:spcPts val="0"/>
              </a:spcBef>
              <a:spcAft>
                <a:spcPts val="0"/>
              </a:spcAft>
              <a:buSzPts val="3200"/>
              <a:buChar char="●"/>
              <a:defRPr sz="3200"/>
            </a:lvl7pPr>
            <a:lvl8pPr lvl="7" algn="ctr">
              <a:spcBef>
                <a:spcPts val="0"/>
              </a:spcBef>
              <a:spcAft>
                <a:spcPts val="0"/>
              </a:spcAft>
              <a:buSzPts val="3200"/>
              <a:buChar char="○"/>
              <a:defRPr sz="3200"/>
            </a:lvl8pPr>
            <a:lvl9pPr lvl="8" algn="ctr">
              <a:spcBef>
                <a:spcPts val="0"/>
              </a:spcBef>
              <a:spcAft>
                <a:spcPts val="0"/>
              </a:spcAft>
              <a:buSzPts val="3200"/>
              <a:buChar char="■"/>
              <a:defRPr sz="32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 name="Shape 10"/>
        <p:cNvGrpSpPr/>
        <p:nvPr/>
      </p:nvGrpSpPr>
      <p:grpSpPr>
        <a:xfrm>
          <a:off x="0" y="0"/>
          <a:ext cx="0" cy="0"/>
          <a:chOff x="0" y="0"/>
          <a:chExt cx="0" cy="0"/>
        </a:xfrm>
      </p:grpSpPr>
      <p:sp>
        <p:nvSpPr>
          <p:cNvPr id="11" name="Google Shape;11;p4"/>
          <p:cNvSpPr txBox="1"/>
          <p:nvPr>
            <p:ph type="title"/>
          </p:nvPr>
        </p:nvSpPr>
        <p:spPr>
          <a:xfrm>
            <a:off x="304800" y="304800"/>
            <a:ext cx="9550400" cy="914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4267"/>
              <a:buChar char="●"/>
              <a:defRPr sz="4266"/>
            </a:lvl1pPr>
            <a:lvl2pPr lvl="1">
              <a:spcBef>
                <a:spcPts val="0"/>
              </a:spcBef>
              <a:spcAft>
                <a:spcPts val="0"/>
              </a:spcAft>
              <a:buSzPts val="4267"/>
              <a:buChar char="○"/>
              <a:defRPr sz="4266"/>
            </a:lvl2pPr>
            <a:lvl3pPr lvl="2">
              <a:spcBef>
                <a:spcPts val="0"/>
              </a:spcBef>
              <a:spcAft>
                <a:spcPts val="0"/>
              </a:spcAft>
              <a:buSzPts val="4267"/>
              <a:buChar char="■"/>
              <a:defRPr sz="4266"/>
            </a:lvl3pPr>
            <a:lvl4pPr lvl="3">
              <a:spcBef>
                <a:spcPts val="0"/>
              </a:spcBef>
              <a:spcAft>
                <a:spcPts val="0"/>
              </a:spcAft>
              <a:buSzPts val="4267"/>
              <a:buChar char="●"/>
              <a:defRPr sz="4266"/>
            </a:lvl4pPr>
            <a:lvl5pPr lvl="4">
              <a:spcBef>
                <a:spcPts val="0"/>
              </a:spcBef>
              <a:spcAft>
                <a:spcPts val="0"/>
              </a:spcAft>
              <a:buSzPts val="4267"/>
              <a:buChar char="○"/>
              <a:defRPr sz="4266"/>
            </a:lvl5pPr>
            <a:lvl6pPr lvl="5">
              <a:spcBef>
                <a:spcPts val="0"/>
              </a:spcBef>
              <a:spcAft>
                <a:spcPts val="0"/>
              </a:spcAft>
              <a:buSzPts val="4267"/>
              <a:buChar char="■"/>
              <a:defRPr sz="4266"/>
            </a:lvl6pPr>
            <a:lvl7pPr lvl="6">
              <a:spcBef>
                <a:spcPts val="0"/>
              </a:spcBef>
              <a:spcAft>
                <a:spcPts val="0"/>
              </a:spcAft>
              <a:buSzPts val="4267"/>
              <a:buChar char="●"/>
              <a:defRPr sz="4266"/>
            </a:lvl7pPr>
            <a:lvl8pPr lvl="7">
              <a:spcBef>
                <a:spcPts val="0"/>
              </a:spcBef>
              <a:spcAft>
                <a:spcPts val="0"/>
              </a:spcAft>
              <a:buSzPts val="4267"/>
              <a:buChar char="○"/>
              <a:defRPr sz="4266"/>
            </a:lvl8pPr>
            <a:lvl9pPr lvl="8">
              <a:spcBef>
                <a:spcPts val="0"/>
              </a:spcBef>
              <a:spcAft>
                <a:spcPts val="0"/>
              </a:spcAft>
              <a:buSzPts val="4267"/>
              <a:buChar char="■"/>
              <a:defRPr sz="4266"/>
            </a:lvl9pPr>
          </a:lstStyle>
          <a:p/>
        </p:txBody>
      </p:sp>
      <p:sp>
        <p:nvSpPr>
          <p:cNvPr id="12" name="Google Shape;12;p4"/>
          <p:cNvSpPr txBox="1"/>
          <p:nvPr>
            <p:ph idx="1" type="body"/>
          </p:nvPr>
        </p:nvSpPr>
        <p:spPr>
          <a:xfrm>
            <a:off x="304800" y="1828800"/>
            <a:ext cx="9550400" cy="5486400"/>
          </a:xfrm>
          <a:prstGeom prst="rect">
            <a:avLst/>
          </a:prstGeom>
          <a:noFill/>
          <a:ln>
            <a:noFill/>
          </a:ln>
        </p:spPr>
        <p:txBody>
          <a:bodyPr anchorCtr="0" anchor="t" bIns="91425" lIns="91425" spcFirstLastPara="1" rIns="91425" wrap="square" tIns="91425">
            <a:noAutofit/>
          </a:bodyPr>
          <a:lstStyle>
            <a:lvl1pPr indent="-397933" lvl="0" marL="457200">
              <a:spcBef>
                <a:spcPts val="0"/>
              </a:spcBef>
              <a:spcAft>
                <a:spcPts val="0"/>
              </a:spcAft>
              <a:buSzPts val="2667"/>
              <a:buChar char="●"/>
              <a:defRPr sz="2666"/>
            </a:lvl1pPr>
            <a:lvl2pPr indent="-397933" lvl="1" marL="914400">
              <a:spcBef>
                <a:spcPts val="0"/>
              </a:spcBef>
              <a:spcAft>
                <a:spcPts val="0"/>
              </a:spcAft>
              <a:buSzPts val="2667"/>
              <a:buChar char="○"/>
              <a:defRPr sz="2666"/>
            </a:lvl2pPr>
            <a:lvl3pPr indent="-397933" lvl="2" marL="1371600">
              <a:spcBef>
                <a:spcPts val="0"/>
              </a:spcBef>
              <a:spcAft>
                <a:spcPts val="0"/>
              </a:spcAft>
              <a:buSzPts val="2667"/>
              <a:buChar char="■"/>
              <a:defRPr sz="2666"/>
            </a:lvl3pPr>
            <a:lvl4pPr indent="-397933" lvl="3" marL="1828800">
              <a:spcBef>
                <a:spcPts val="0"/>
              </a:spcBef>
              <a:spcAft>
                <a:spcPts val="0"/>
              </a:spcAft>
              <a:buSzPts val="2667"/>
              <a:buChar char="●"/>
              <a:defRPr sz="2666"/>
            </a:lvl4pPr>
            <a:lvl5pPr indent="-397933" lvl="4" marL="2286000">
              <a:spcBef>
                <a:spcPts val="0"/>
              </a:spcBef>
              <a:spcAft>
                <a:spcPts val="0"/>
              </a:spcAft>
              <a:buSzPts val="2667"/>
              <a:buChar char="○"/>
              <a:defRPr sz="2666"/>
            </a:lvl5pPr>
            <a:lvl6pPr indent="-397933" lvl="5" marL="2743200">
              <a:spcBef>
                <a:spcPts val="0"/>
              </a:spcBef>
              <a:spcAft>
                <a:spcPts val="0"/>
              </a:spcAft>
              <a:buSzPts val="2667"/>
              <a:buChar char="■"/>
              <a:defRPr sz="2666"/>
            </a:lvl6pPr>
            <a:lvl7pPr indent="-397933" lvl="6" marL="3200400">
              <a:spcBef>
                <a:spcPts val="0"/>
              </a:spcBef>
              <a:spcAft>
                <a:spcPts val="0"/>
              </a:spcAft>
              <a:buSzPts val="2667"/>
              <a:buChar char="●"/>
              <a:defRPr sz="2666"/>
            </a:lvl7pPr>
            <a:lvl8pPr indent="-397933" lvl="7" marL="3657600">
              <a:spcBef>
                <a:spcPts val="0"/>
              </a:spcBef>
              <a:spcAft>
                <a:spcPts val="0"/>
              </a:spcAft>
              <a:buSzPts val="2667"/>
              <a:buChar char="○"/>
              <a:defRPr sz="2666"/>
            </a:lvl8pPr>
            <a:lvl9pPr indent="-397933" lvl="8" marL="4114800">
              <a:spcBef>
                <a:spcPts val="0"/>
              </a:spcBef>
              <a:spcAft>
                <a:spcPts val="0"/>
              </a:spcAft>
              <a:buSzPts val="2667"/>
              <a:buChar char="■"/>
              <a:defRPr sz="2666"/>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 name="Shape 13"/>
        <p:cNvGrpSpPr/>
        <p:nvPr/>
      </p:nvGrpSpPr>
      <p:grpSpPr>
        <a:xfrm>
          <a:off x="0" y="0"/>
          <a:ext cx="0" cy="0"/>
          <a:chOff x="0" y="0"/>
          <a:chExt cx="0" cy="0"/>
        </a:xfrm>
      </p:grpSpPr>
      <p:sp>
        <p:nvSpPr>
          <p:cNvPr id="14" name="Google Shape;14;p5"/>
          <p:cNvSpPr txBox="1"/>
          <p:nvPr>
            <p:ph type="title"/>
          </p:nvPr>
        </p:nvSpPr>
        <p:spPr>
          <a:xfrm>
            <a:off x="304800" y="304800"/>
            <a:ext cx="9550400" cy="914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4267"/>
              <a:buChar char="●"/>
              <a:defRPr sz="4266"/>
            </a:lvl1pPr>
            <a:lvl2pPr lvl="1">
              <a:spcBef>
                <a:spcPts val="0"/>
              </a:spcBef>
              <a:spcAft>
                <a:spcPts val="0"/>
              </a:spcAft>
              <a:buSzPts val="4267"/>
              <a:buChar char="○"/>
              <a:defRPr sz="4266"/>
            </a:lvl2pPr>
            <a:lvl3pPr lvl="2">
              <a:spcBef>
                <a:spcPts val="0"/>
              </a:spcBef>
              <a:spcAft>
                <a:spcPts val="0"/>
              </a:spcAft>
              <a:buSzPts val="4267"/>
              <a:buChar char="■"/>
              <a:defRPr sz="4266"/>
            </a:lvl3pPr>
            <a:lvl4pPr lvl="3">
              <a:spcBef>
                <a:spcPts val="0"/>
              </a:spcBef>
              <a:spcAft>
                <a:spcPts val="0"/>
              </a:spcAft>
              <a:buSzPts val="4267"/>
              <a:buChar char="●"/>
              <a:defRPr sz="4266"/>
            </a:lvl4pPr>
            <a:lvl5pPr lvl="4">
              <a:spcBef>
                <a:spcPts val="0"/>
              </a:spcBef>
              <a:spcAft>
                <a:spcPts val="0"/>
              </a:spcAft>
              <a:buSzPts val="4267"/>
              <a:buChar char="○"/>
              <a:defRPr sz="4266"/>
            </a:lvl5pPr>
            <a:lvl6pPr lvl="5">
              <a:spcBef>
                <a:spcPts val="0"/>
              </a:spcBef>
              <a:spcAft>
                <a:spcPts val="0"/>
              </a:spcAft>
              <a:buSzPts val="4267"/>
              <a:buChar char="■"/>
              <a:defRPr sz="4266"/>
            </a:lvl6pPr>
            <a:lvl7pPr lvl="6">
              <a:spcBef>
                <a:spcPts val="0"/>
              </a:spcBef>
              <a:spcAft>
                <a:spcPts val="0"/>
              </a:spcAft>
              <a:buSzPts val="4267"/>
              <a:buChar char="●"/>
              <a:defRPr sz="4266"/>
            </a:lvl7pPr>
            <a:lvl8pPr lvl="7">
              <a:spcBef>
                <a:spcPts val="0"/>
              </a:spcBef>
              <a:spcAft>
                <a:spcPts val="0"/>
              </a:spcAft>
              <a:buSzPts val="4267"/>
              <a:buChar char="○"/>
              <a:defRPr sz="4266"/>
            </a:lvl8pPr>
            <a:lvl9pPr lvl="8">
              <a:spcBef>
                <a:spcPts val="0"/>
              </a:spcBef>
              <a:spcAft>
                <a:spcPts val="0"/>
              </a:spcAft>
              <a:buSzPts val="4267"/>
              <a:buChar char="■"/>
              <a:defRPr sz="4266"/>
            </a:lvl9pPr>
          </a:lstStyle>
          <a:p/>
        </p:txBody>
      </p:sp>
      <p:sp>
        <p:nvSpPr>
          <p:cNvPr id="15" name="Google Shape;15;p5"/>
          <p:cNvSpPr txBox="1"/>
          <p:nvPr>
            <p:ph idx="1" type="body"/>
          </p:nvPr>
        </p:nvSpPr>
        <p:spPr>
          <a:xfrm>
            <a:off x="304800" y="1828800"/>
            <a:ext cx="4470400" cy="5486400"/>
          </a:xfrm>
          <a:prstGeom prst="rect">
            <a:avLst/>
          </a:prstGeom>
          <a:noFill/>
          <a:ln>
            <a:noFill/>
          </a:ln>
        </p:spPr>
        <p:txBody>
          <a:bodyPr anchorCtr="0" anchor="t" bIns="91425" lIns="91425" spcFirstLastPara="1" rIns="91425" wrap="square" tIns="91425">
            <a:noAutofit/>
          </a:bodyPr>
          <a:lstStyle>
            <a:lvl1pPr indent="-397933" lvl="0" marL="457200">
              <a:spcBef>
                <a:spcPts val="0"/>
              </a:spcBef>
              <a:spcAft>
                <a:spcPts val="0"/>
              </a:spcAft>
              <a:buSzPts val="2667"/>
              <a:buChar char="●"/>
              <a:defRPr sz="2666"/>
            </a:lvl1pPr>
            <a:lvl2pPr indent="-397933" lvl="1" marL="914400">
              <a:spcBef>
                <a:spcPts val="0"/>
              </a:spcBef>
              <a:spcAft>
                <a:spcPts val="0"/>
              </a:spcAft>
              <a:buSzPts val="2667"/>
              <a:buChar char="○"/>
              <a:defRPr sz="2666"/>
            </a:lvl2pPr>
            <a:lvl3pPr indent="-397933" lvl="2" marL="1371600">
              <a:spcBef>
                <a:spcPts val="0"/>
              </a:spcBef>
              <a:spcAft>
                <a:spcPts val="0"/>
              </a:spcAft>
              <a:buSzPts val="2667"/>
              <a:buChar char="■"/>
              <a:defRPr sz="2666"/>
            </a:lvl3pPr>
            <a:lvl4pPr indent="-397933" lvl="3" marL="1828800">
              <a:spcBef>
                <a:spcPts val="0"/>
              </a:spcBef>
              <a:spcAft>
                <a:spcPts val="0"/>
              </a:spcAft>
              <a:buSzPts val="2667"/>
              <a:buChar char="●"/>
              <a:defRPr sz="2666"/>
            </a:lvl4pPr>
            <a:lvl5pPr indent="-397933" lvl="4" marL="2286000">
              <a:spcBef>
                <a:spcPts val="0"/>
              </a:spcBef>
              <a:spcAft>
                <a:spcPts val="0"/>
              </a:spcAft>
              <a:buSzPts val="2667"/>
              <a:buChar char="○"/>
              <a:defRPr sz="2666"/>
            </a:lvl5pPr>
            <a:lvl6pPr indent="-397933" lvl="5" marL="2743200">
              <a:spcBef>
                <a:spcPts val="0"/>
              </a:spcBef>
              <a:spcAft>
                <a:spcPts val="0"/>
              </a:spcAft>
              <a:buSzPts val="2667"/>
              <a:buChar char="■"/>
              <a:defRPr sz="2666"/>
            </a:lvl6pPr>
            <a:lvl7pPr indent="-397933" lvl="6" marL="3200400">
              <a:spcBef>
                <a:spcPts val="0"/>
              </a:spcBef>
              <a:spcAft>
                <a:spcPts val="0"/>
              </a:spcAft>
              <a:buSzPts val="2667"/>
              <a:buChar char="●"/>
              <a:defRPr sz="2666"/>
            </a:lvl7pPr>
            <a:lvl8pPr indent="-397933" lvl="7" marL="3657600">
              <a:spcBef>
                <a:spcPts val="0"/>
              </a:spcBef>
              <a:spcAft>
                <a:spcPts val="0"/>
              </a:spcAft>
              <a:buSzPts val="2667"/>
              <a:buChar char="○"/>
              <a:defRPr sz="2666"/>
            </a:lvl8pPr>
            <a:lvl9pPr indent="-397933" lvl="8" marL="4114800">
              <a:spcBef>
                <a:spcPts val="0"/>
              </a:spcBef>
              <a:spcAft>
                <a:spcPts val="0"/>
              </a:spcAft>
              <a:buSzPts val="2667"/>
              <a:buChar char="■"/>
              <a:defRPr sz="2666"/>
            </a:lvl9pPr>
          </a:lstStyle>
          <a:p/>
        </p:txBody>
      </p:sp>
      <p:sp>
        <p:nvSpPr>
          <p:cNvPr id="16" name="Google Shape;16;p5"/>
          <p:cNvSpPr txBox="1"/>
          <p:nvPr>
            <p:ph idx="2" type="body"/>
          </p:nvPr>
        </p:nvSpPr>
        <p:spPr>
          <a:xfrm>
            <a:off x="5384800" y="1828800"/>
            <a:ext cx="4470400" cy="5486400"/>
          </a:xfrm>
          <a:prstGeom prst="rect">
            <a:avLst/>
          </a:prstGeom>
          <a:noFill/>
          <a:ln>
            <a:noFill/>
          </a:ln>
        </p:spPr>
        <p:txBody>
          <a:bodyPr anchorCtr="0" anchor="t" bIns="91425" lIns="91425" spcFirstLastPara="1" rIns="91425" wrap="square" tIns="91425">
            <a:noAutofit/>
          </a:bodyPr>
          <a:lstStyle>
            <a:lvl1pPr indent="-397933" lvl="0" marL="457200">
              <a:spcBef>
                <a:spcPts val="0"/>
              </a:spcBef>
              <a:spcAft>
                <a:spcPts val="0"/>
              </a:spcAft>
              <a:buSzPts val="2667"/>
              <a:buChar char="●"/>
              <a:defRPr sz="2666"/>
            </a:lvl1pPr>
            <a:lvl2pPr indent="-397933" lvl="1" marL="914400">
              <a:spcBef>
                <a:spcPts val="0"/>
              </a:spcBef>
              <a:spcAft>
                <a:spcPts val="0"/>
              </a:spcAft>
              <a:buSzPts val="2667"/>
              <a:buChar char="○"/>
              <a:defRPr sz="2666"/>
            </a:lvl2pPr>
            <a:lvl3pPr indent="-397933" lvl="2" marL="1371600">
              <a:spcBef>
                <a:spcPts val="0"/>
              </a:spcBef>
              <a:spcAft>
                <a:spcPts val="0"/>
              </a:spcAft>
              <a:buSzPts val="2667"/>
              <a:buChar char="■"/>
              <a:defRPr sz="2666"/>
            </a:lvl3pPr>
            <a:lvl4pPr indent="-397933" lvl="3" marL="1828800">
              <a:spcBef>
                <a:spcPts val="0"/>
              </a:spcBef>
              <a:spcAft>
                <a:spcPts val="0"/>
              </a:spcAft>
              <a:buSzPts val="2667"/>
              <a:buChar char="●"/>
              <a:defRPr sz="2666"/>
            </a:lvl4pPr>
            <a:lvl5pPr indent="-397933" lvl="4" marL="2286000">
              <a:spcBef>
                <a:spcPts val="0"/>
              </a:spcBef>
              <a:spcAft>
                <a:spcPts val="0"/>
              </a:spcAft>
              <a:buSzPts val="2667"/>
              <a:buChar char="○"/>
              <a:defRPr sz="2666"/>
            </a:lvl5pPr>
            <a:lvl6pPr indent="-397933" lvl="5" marL="2743200">
              <a:spcBef>
                <a:spcPts val="0"/>
              </a:spcBef>
              <a:spcAft>
                <a:spcPts val="0"/>
              </a:spcAft>
              <a:buSzPts val="2667"/>
              <a:buChar char="■"/>
              <a:defRPr sz="2666"/>
            </a:lvl6pPr>
            <a:lvl7pPr indent="-397933" lvl="6" marL="3200400">
              <a:spcBef>
                <a:spcPts val="0"/>
              </a:spcBef>
              <a:spcAft>
                <a:spcPts val="0"/>
              </a:spcAft>
              <a:buSzPts val="2667"/>
              <a:buChar char="●"/>
              <a:defRPr sz="2666"/>
            </a:lvl7pPr>
            <a:lvl8pPr indent="-397933" lvl="7" marL="3657600">
              <a:spcBef>
                <a:spcPts val="0"/>
              </a:spcBef>
              <a:spcAft>
                <a:spcPts val="0"/>
              </a:spcAft>
              <a:buSzPts val="2667"/>
              <a:buChar char="○"/>
              <a:defRPr sz="2666"/>
            </a:lvl8pPr>
            <a:lvl9pPr indent="-397933" lvl="8" marL="4114800">
              <a:spcBef>
                <a:spcPts val="0"/>
              </a:spcBef>
              <a:spcAft>
                <a:spcPts val="0"/>
              </a:spcAft>
              <a:buSzPts val="2667"/>
              <a:buChar char="■"/>
              <a:defRPr sz="2666"/>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7" name="Shape 17"/>
        <p:cNvGrpSpPr/>
        <p:nvPr/>
      </p:nvGrpSpPr>
      <p:grpSpPr>
        <a:xfrm>
          <a:off x="0" y="0"/>
          <a:ext cx="0" cy="0"/>
          <a:chOff x="0" y="0"/>
          <a:chExt cx="0" cy="0"/>
        </a:xfrm>
      </p:grpSpPr>
      <p:sp>
        <p:nvSpPr>
          <p:cNvPr id="18" name="Google Shape;18;p6"/>
          <p:cNvSpPr txBox="1"/>
          <p:nvPr>
            <p:ph idx="1" type="body"/>
          </p:nvPr>
        </p:nvSpPr>
        <p:spPr>
          <a:xfrm>
            <a:off x="304800" y="6705600"/>
            <a:ext cx="9550400" cy="609600"/>
          </a:xfrm>
          <a:prstGeom prst="rect">
            <a:avLst/>
          </a:prstGeom>
          <a:noFill/>
          <a:ln>
            <a:noFill/>
          </a:ln>
        </p:spPr>
        <p:txBody>
          <a:bodyPr anchorCtr="0" anchor="t" bIns="91425" lIns="91425" spcFirstLastPara="1" rIns="91425" wrap="square" tIns="91425">
            <a:noAutofit/>
          </a:bodyPr>
          <a:lstStyle>
            <a:lvl1pPr indent="-431800" lvl="0" marL="457200" algn="ctr">
              <a:spcBef>
                <a:spcPts val="0"/>
              </a:spcBef>
              <a:spcAft>
                <a:spcPts val="0"/>
              </a:spcAft>
              <a:buSzPts val="3200"/>
              <a:buChar char="●"/>
              <a:defRPr sz="3200"/>
            </a:lvl1pPr>
            <a:lvl2pPr indent="-431800" lvl="1" marL="914400" algn="ctr">
              <a:spcBef>
                <a:spcPts val="0"/>
              </a:spcBef>
              <a:spcAft>
                <a:spcPts val="0"/>
              </a:spcAft>
              <a:buSzPts val="3200"/>
              <a:buChar char="○"/>
              <a:defRPr sz="3200"/>
            </a:lvl2pPr>
            <a:lvl3pPr indent="-431800" lvl="2" marL="1371600" algn="ctr">
              <a:spcBef>
                <a:spcPts val="0"/>
              </a:spcBef>
              <a:spcAft>
                <a:spcPts val="0"/>
              </a:spcAft>
              <a:buSzPts val="3200"/>
              <a:buChar char="■"/>
              <a:defRPr sz="3200"/>
            </a:lvl3pPr>
            <a:lvl4pPr indent="-431800" lvl="3" marL="1828800" algn="ctr">
              <a:spcBef>
                <a:spcPts val="0"/>
              </a:spcBef>
              <a:spcAft>
                <a:spcPts val="0"/>
              </a:spcAft>
              <a:buSzPts val="3200"/>
              <a:buChar char="●"/>
              <a:defRPr sz="3200"/>
            </a:lvl4pPr>
            <a:lvl5pPr indent="-431800" lvl="4" marL="2286000" algn="ctr">
              <a:spcBef>
                <a:spcPts val="0"/>
              </a:spcBef>
              <a:spcAft>
                <a:spcPts val="0"/>
              </a:spcAft>
              <a:buSzPts val="3200"/>
              <a:buChar char="○"/>
              <a:defRPr sz="3200"/>
            </a:lvl5pPr>
            <a:lvl6pPr indent="-431800" lvl="5" marL="2743200" algn="ctr">
              <a:spcBef>
                <a:spcPts val="0"/>
              </a:spcBef>
              <a:spcAft>
                <a:spcPts val="0"/>
              </a:spcAft>
              <a:buSzPts val="3200"/>
              <a:buChar char="■"/>
              <a:defRPr sz="3200"/>
            </a:lvl6pPr>
            <a:lvl7pPr indent="-431800" lvl="6" marL="3200400" algn="ctr">
              <a:spcBef>
                <a:spcPts val="0"/>
              </a:spcBef>
              <a:spcAft>
                <a:spcPts val="0"/>
              </a:spcAft>
              <a:buSzPts val="3200"/>
              <a:buChar char="●"/>
              <a:defRPr sz="3200"/>
            </a:lvl7pPr>
            <a:lvl8pPr indent="-431800" lvl="7" marL="3657600" algn="ctr">
              <a:spcBef>
                <a:spcPts val="0"/>
              </a:spcBef>
              <a:spcAft>
                <a:spcPts val="0"/>
              </a:spcAft>
              <a:buSzPts val="3200"/>
              <a:buChar char="○"/>
              <a:defRPr sz="3200"/>
            </a:lvl8pPr>
            <a:lvl9pPr indent="-431800" lvl="8" marL="4114800" algn="ctr">
              <a:spcBef>
                <a:spcPts val="0"/>
              </a:spcBef>
              <a:spcAft>
                <a:spcPts val="0"/>
              </a:spcAft>
              <a:buSzPts val="3200"/>
              <a:buChar char="■"/>
              <a:defRPr sz="32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16.png"/><Relationship Id="rId5"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1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pn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png"/><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pn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png"/><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png"/><Relationship Id="rId4" Type="http://schemas.openxmlformats.org/officeDocument/2006/relationships/image" Target="../media/image4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2.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2.png"/><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png"/><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2.png"/><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2.png"/><Relationship Id="rId4" Type="http://schemas.openxmlformats.org/officeDocument/2006/relationships/image" Target="../media/image47.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2.png"/><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2.png"/><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2.png"/><Relationship Id="rId4" Type="http://schemas.openxmlformats.org/officeDocument/2006/relationships/image" Target="../media/image5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2.png"/><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2.png"/><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2.pn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2.png"/><Relationship Id="rId4" Type="http://schemas.openxmlformats.org/officeDocument/2006/relationships/image" Target="../media/image5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2.png"/><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2.png"/><Relationship Id="rId4" Type="http://schemas.openxmlformats.org/officeDocument/2006/relationships/image" Target="../media/image5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2.png"/><Relationship Id="rId4" Type="http://schemas.openxmlformats.org/officeDocument/2006/relationships/image" Target="../media/image58.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2.png"/><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2.png"/><Relationship Id="rId4" Type="http://schemas.openxmlformats.org/officeDocument/2006/relationships/image" Target="../media/image5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2.png"/><Relationship Id="rId4" Type="http://schemas.openxmlformats.org/officeDocument/2006/relationships/image" Target="../media/image6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2.png"/><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2.png"/><Relationship Id="rId4" Type="http://schemas.openxmlformats.org/officeDocument/2006/relationships/image" Target="../media/image6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2.png"/><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2.png"/><Relationship Id="rId4" Type="http://schemas.openxmlformats.org/officeDocument/2006/relationships/image" Target="../media/image6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2.png"/><Relationship Id="rId4" Type="http://schemas.openxmlformats.org/officeDocument/2006/relationships/image" Target="../media/image64.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2.png"/><Relationship Id="rId4" Type="http://schemas.openxmlformats.org/officeDocument/2006/relationships/image" Target="../media/image6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2.png"/><Relationship Id="rId4" Type="http://schemas.openxmlformats.org/officeDocument/2006/relationships/image" Target="../media/image6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2.png"/><Relationship Id="rId4" Type="http://schemas.openxmlformats.org/officeDocument/2006/relationships/image" Target="../media/image6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2.png"/><Relationship Id="rId4" Type="http://schemas.openxmlformats.org/officeDocument/2006/relationships/image" Target="../media/image7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2.png"/><Relationship Id="rId4" Type="http://schemas.openxmlformats.org/officeDocument/2006/relationships/image" Target="../media/image6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2.png"/><Relationship Id="rId4" Type="http://schemas.openxmlformats.org/officeDocument/2006/relationships/image" Target="../media/image7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2.png"/><Relationship Id="rId4" Type="http://schemas.openxmlformats.org/officeDocument/2006/relationships/image" Target="../media/image7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2.png"/><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5.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2.png"/><Relationship Id="rId4" Type="http://schemas.openxmlformats.org/officeDocument/2006/relationships/image" Target="../media/image7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2.png"/><Relationship Id="rId4" Type="http://schemas.openxmlformats.org/officeDocument/2006/relationships/image" Target="../media/image74.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2.png"/><Relationship Id="rId4" Type="http://schemas.openxmlformats.org/officeDocument/2006/relationships/image" Target="../media/image7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2.png"/><Relationship Id="rId4" Type="http://schemas.openxmlformats.org/officeDocument/2006/relationships/image" Target="../media/image7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2.png"/><Relationship Id="rId4" Type="http://schemas.openxmlformats.org/officeDocument/2006/relationships/image" Target="../media/image7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2.png"/><Relationship Id="rId4" Type="http://schemas.openxmlformats.org/officeDocument/2006/relationships/image" Target="../media/image7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 name="Shape 22"/>
        <p:cNvGrpSpPr/>
        <p:nvPr/>
      </p:nvGrpSpPr>
      <p:grpSpPr>
        <a:xfrm>
          <a:off x="0" y="0"/>
          <a:ext cx="0" cy="0"/>
          <a:chOff x="0" y="0"/>
          <a:chExt cx="0" cy="0"/>
        </a:xfrm>
      </p:grpSpPr>
      <p:sp>
        <p:nvSpPr>
          <p:cNvPr id="23" name="Google Shape;23;p7"/>
          <p:cNvSpPr txBox="1"/>
          <p:nvPr>
            <p:ph type="ctrTitle"/>
          </p:nvPr>
        </p:nvSpPr>
        <p:spPr>
          <a:xfrm>
            <a:off x="711200" y="507975"/>
            <a:ext cx="8507575" cy="6633300"/>
          </a:xfrm>
          <a:prstGeom prst="rect">
            <a:avLst/>
          </a:prstGeom>
          <a:noFill/>
          <a:ln>
            <a:noFill/>
          </a:ln>
        </p:spPr>
        <p:txBody>
          <a:bodyPr anchorCtr="0" anchor="ctr" bIns="38100" lIns="38100" spcFirstLastPara="1" rIns="38100" wrap="square" tIns="38100">
            <a:noAutofit/>
          </a:bodyPr>
          <a:lstStyle/>
          <a:p>
            <a:pPr indent="0" lvl="0" marL="0" marR="0" rtl="0" algn="ctr">
              <a:lnSpc>
                <a:spcPct val="119886"/>
              </a:lnSpc>
              <a:spcBef>
                <a:spcPts val="0"/>
              </a:spcBef>
              <a:spcAft>
                <a:spcPts val="0"/>
              </a:spcAft>
              <a:buNone/>
            </a:pPr>
            <a:r>
              <a:rPr lang="en-US" sz="4888">
                <a:solidFill>
                  <a:srgbClr val="FF9900"/>
                </a:solidFill>
                <a:latin typeface="Arial"/>
                <a:ea typeface="Arial"/>
                <a:cs typeface="Arial"/>
                <a:sym typeface="Arial"/>
              </a:rPr>
              <a:t>Galleria di Opere</a:t>
            </a:r>
            <a:br>
              <a:rPr lang="en-US" sz="4888">
                <a:solidFill>
                  <a:srgbClr val="FF9900"/>
                </a:solidFill>
                <a:latin typeface="Arial"/>
                <a:ea typeface="Arial"/>
                <a:cs typeface="Arial"/>
                <a:sym typeface="Arial"/>
              </a:rPr>
            </a:br>
            <a:r>
              <a:rPr lang="en-US" sz="4888">
                <a:solidFill>
                  <a:srgbClr val="FF9900"/>
                </a:solidFill>
                <a:latin typeface="Arial"/>
                <a:ea typeface="Arial"/>
                <a:cs typeface="Arial"/>
                <a:sym typeface="Arial"/>
              </a:rPr>
              <a:t>Giorgio Sperotto</a:t>
            </a:r>
            <a:endParaRPr sz="4888">
              <a:solidFill>
                <a:srgbClr val="FF9900"/>
              </a:solidFill>
              <a:latin typeface="Arial"/>
              <a:ea typeface="Arial"/>
              <a:cs typeface="Arial"/>
              <a:sym typeface="Arial"/>
            </a:endParaRPr>
          </a:p>
          <a:p>
            <a:pPr indent="0" lvl="0" marL="0" marR="0" rtl="0" algn="ctr">
              <a:lnSpc>
                <a:spcPct val="119886"/>
              </a:lnSpc>
              <a:spcBef>
                <a:spcPts val="0"/>
              </a:spcBef>
              <a:spcAft>
                <a:spcPts val="0"/>
              </a:spcAft>
              <a:buNone/>
            </a:pPr>
            <a:r>
              <a:t/>
            </a:r>
            <a:endParaRPr sz="1866">
              <a:solidFill>
                <a:srgbClr val="FF9900"/>
              </a:solidFill>
              <a:latin typeface="Arial"/>
              <a:ea typeface="Arial"/>
              <a:cs typeface="Arial"/>
              <a:sym typeface="Arial"/>
            </a:endParaRPr>
          </a:p>
          <a:p>
            <a:pPr indent="0" lvl="0" marL="0" marR="0" rtl="0" algn="ctr">
              <a:lnSpc>
                <a:spcPct val="119886"/>
              </a:lnSpc>
              <a:spcBef>
                <a:spcPts val="0"/>
              </a:spcBef>
              <a:spcAft>
                <a:spcPts val="0"/>
              </a:spcAft>
              <a:buNone/>
            </a:pPr>
            <a:r>
              <a:t/>
            </a:r>
            <a:endParaRPr sz="3555">
              <a:solidFill>
                <a:srgbClr val="FF99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8" name="Shape 78"/>
        <p:cNvGrpSpPr/>
        <p:nvPr/>
      </p:nvGrpSpPr>
      <p:grpSpPr>
        <a:xfrm>
          <a:off x="0" y="0"/>
          <a:ext cx="0" cy="0"/>
          <a:chOff x="0" y="0"/>
          <a:chExt cx="0" cy="0"/>
        </a:xfrm>
      </p:grpSpPr>
      <p:sp>
        <p:nvSpPr>
          <p:cNvPr id="79" name="Google Shape;79;p16"/>
          <p:cNvSpPr txBox="1"/>
          <p:nvPr>
            <p:ph type="title"/>
          </p:nvPr>
        </p:nvSpPr>
        <p:spPr>
          <a:xfrm>
            <a:off x="610300" y="356300"/>
            <a:ext cx="9015575" cy="700757"/>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2009 “Lo zodiaco”</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Esposto alla personale di Monte di Malo</a:t>
            </a:r>
            <a:endParaRPr sz="1777">
              <a:solidFill>
                <a:srgbClr val="FF9900"/>
              </a:solidFill>
              <a:latin typeface="Arial"/>
              <a:ea typeface="Arial"/>
              <a:cs typeface="Arial"/>
              <a:sym typeface="Arial"/>
            </a:endParaRPr>
          </a:p>
        </p:txBody>
      </p:sp>
      <p:pic>
        <p:nvPicPr>
          <p:cNvPr id="80" name="Google Shape;80;p16"/>
          <p:cNvPicPr preferRelativeResize="0"/>
          <p:nvPr/>
        </p:nvPicPr>
        <p:blipFill>
          <a:blip r:embed="rId4">
            <a:alphaModFix/>
          </a:blip>
          <a:stretch>
            <a:fillRect/>
          </a:stretch>
        </p:blipFill>
        <p:spPr>
          <a:xfrm>
            <a:off x="1238250" y="1248825"/>
            <a:ext cx="7768150" cy="59266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4" name="Shape 84"/>
        <p:cNvGrpSpPr/>
        <p:nvPr/>
      </p:nvGrpSpPr>
      <p:grpSpPr>
        <a:xfrm>
          <a:off x="0" y="0"/>
          <a:ext cx="0" cy="0"/>
          <a:chOff x="0" y="0"/>
          <a:chExt cx="0" cy="0"/>
        </a:xfrm>
      </p:grpSpPr>
      <p:sp>
        <p:nvSpPr>
          <p:cNvPr id="85" name="Google Shape;85;p17"/>
          <p:cNvSpPr txBox="1"/>
          <p:nvPr>
            <p:ph type="title"/>
          </p:nvPr>
        </p:nvSpPr>
        <p:spPr>
          <a:xfrm>
            <a:off x="610300" y="356300"/>
            <a:ext cx="9015575" cy="1013036"/>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2009 “Reazione a catena”</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Per il gruppo donatori di sangue di Marano Vicentino</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testo di spiegazione nella pagina successiva</a:t>
            </a:r>
            <a:endParaRPr sz="1777">
              <a:solidFill>
                <a:srgbClr val="FF9900"/>
              </a:solidFill>
              <a:latin typeface="Arial"/>
              <a:ea typeface="Arial"/>
              <a:cs typeface="Arial"/>
              <a:sym typeface="Arial"/>
            </a:endParaRPr>
          </a:p>
        </p:txBody>
      </p:sp>
      <p:pic>
        <p:nvPicPr>
          <p:cNvPr id="86" name="Google Shape;86;p17"/>
          <p:cNvPicPr preferRelativeResize="0"/>
          <p:nvPr/>
        </p:nvPicPr>
        <p:blipFill>
          <a:blip r:embed="rId4">
            <a:alphaModFix/>
          </a:blip>
          <a:stretch>
            <a:fillRect/>
          </a:stretch>
        </p:blipFill>
        <p:spPr>
          <a:xfrm>
            <a:off x="101625" y="1524050"/>
            <a:ext cx="10013050" cy="5735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0" name="Shape 90"/>
        <p:cNvGrpSpPr/>
        <p:nvPr/>
      </p:nvGrpSpPr>
      <p:grpSpPr>
        <a:xfrm>
          <a:off x="0" y="0"/>
          <a:ext cx="0" cy="0"/>
          <a:chOff x="0" y="0"/>
          <a:chExt cx="0" cy="0"/>
        </a:xfrm>
      </p:grpSpPr>
      <p:sp>
        <p:nvSpPr>
          <p:cNvPr id="91" name="Google Shape;91;p18"/>
          <p:cNvSpPr txBox="1"/>
          <p:nvPr>
            <p:ph type="title"/>
          </p:nvPr>
        </p:nvSpPr>
        <p:spPr>
          <a:xfrm>
            <a:off x="622650" y="356300"/>
            <a:ext cx="9003225" cy="6009494"/>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br>
              <a:rPr lang="en-US" sz="1777">
                <a:solidFill>
                  <a:srgbClr val="FF9900"/>
                </a:solidFill>
                <a:latin typeface="Arial"/>
                <a:ea typeface="Arial"/>
                <a:cs typeface="Arial"/>
                <a:sym typeface="Arial"/>
              </a:rPr>
            </a:br>
            <a:br>
              <a:rPr lang="en-US" sz="1777">
                <a:solidFill>
                  <a:srgbClr val="FF9900"/>
                </a:solidFill>
                <a:latin typeface="Arial"/>
                <a:ea typeface="Arial"/>
                <a:cs typeface="Arial"/>
                <a:sym typeface="Arial"/>
              </a:rPr>
            </a:br>
            <a:br>
              <a:rPr lang="en-US" sz="1777">
                <a:solidFill>
                  <a:srgbClr val="FF9900"/>
                </a:solidFill>
                <a:latin typeface="Arial"/>
                <a:ea typeface="Arial"/>
                <a:cs typeface="Arial"/>
                <a:sym typeface="Arial"/>
              </a:rPr>
            </a:br>
            <a:br>
              <a:rPr lang="en-US" sz="1777">
                <a:solidFill>
                  <a:srgbClr val="FF9900"/>
                </a:solidFill>
                <a:latin typeface="Arial"/>
                <a:ea typeface="Arial"/>
                <a:cs typeface="Arial"/>
                <a:sym typeface="Arial"/>
              </a:rPr>
            </a:b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Reazione a catena</a:t>
            </a:r>
            <a:br>
              <a:rPr lang="en-US" sz="1777">
                <a:solidFill>
                  <a:srgbClr val="FF9900"/>
                </a:solidFill>
                <a:latin typeface="Arial"/>
                <a:ea typeface="Arial"/>
                <a:cs typeface="Arial"/>
                <a:sym typeface="Arial"/>
              </a:rPr>
            </a:b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Due volti tra gli intrecci nel nido del pellicano.</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Ricevono nutrimento e futuro dal sangue offerto dal suo petto e generano, grazie ad esso, una mente ed un cuore aperti alle esigenze ed ai bisogni degli altri.</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La loro creatura, ancora in età scolare, trova del tutto naturale fermarsi ad offrire un bicchier d’acqua, elemento vitale pienamente alla sua portata, ad un assetato affranto.</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…ed ecco il miracolo ! La mano di lui protesa a ricevere si tramuta in alto in una mano disponibile ed aperta verso l’esterno dal bassorilievo, sensibile ai problemi di tutti.</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Il suo viso, alterato e chiuso nel bisogno, si trasforma in un volto sereno e sorridente, pronto ad arricchire la comunità della sua compartecipazioine.</a:t>
            </a:r>
            <a:br>
              <a:rPr lang="en-US" sz="1777">
                <a:solidFill>
                  <a:srgbClr val="FF9900"/>
                </a:solidFill>
                <a:latin typeface="Arial"/>
                <a:ea typeface="Arial"/>
                <a:cs typeface="Arial"/>
                <a:sym typeface="Arial"/>
              </a:rPr>
            </a:b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Bassorilievo esposto vicino alla Biblioteca di Marano Vicentino</a:t>
            </a:r>
            <a:br>
              <a:rPr lang="en-US" sz="1777">
                <a:solidFill>
                  <a:srgbClr val="FF9900"/>
                </a:solidFill>
                <a:latin typeface="Arial"/>
                <a:ea typeface="Arial"/>
                <a:cs typeface="Arial"/>
                <a:sym typeface="Arial"/>
              </a:rPr>
            </a:br>
            <a:endParaRPr sz="1777">
              <a:solidFill>
                <a:srgbClr val="FF99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5" name="Shape 95"/>
        <p:cNvGrpSpPr/>
        <p:nvPr/>
      </p:nvGrpSpPr>
      <p:grpSpPr>
        <a:xfrm>
          <a:off x="0" y="0"/>
          <a:ext cx="0" cy="0"/>
          <a:chOff x="0" y="0"/>
          <a:chExt cx="0" cy="0"/>
        </a:xfrm>
      </p:grpSpPr>
      <p:sp>
        <p:nvSpPr>
          <p:cNvPr id="96" name="Google Shape;96;p19"/>
          <p:cNvSpPr txBox="1"/>
          <p:nvPr>
            <p:ph type="title"/>
          </p:nvPr>
        </p:nvSpPr>
        <p:spPr>
          <a:xfrm>
            <a:off x="622650" y="340425"/>
            <a:ext cx="9015575" cy="1013036"/>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2008 “Dall’acqua la vita”</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Gruppo Devozionale Marmoreo</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testo di spiegazione nella pagina successiva</a:t>
            </a:r>
            <a:endParaRPr sz="1777">
              <a:solidFill>
                <a:srgbClr val="FF9900"/>
              </a:solidFill>
              <a:latin typeface="Arial"/>
              <a:ea typeface="Arial"/>
              <a:cs typeface="Arial"/>
              <a:sym typeface="Arial"/>
            </a:endParaRPr>
          </a:p>
        </p:txBody>
      </p:sp>
      <p:pic>
        <p:nvPicPr>
          <p:cNvPr id="97" name="Google Shape;97;p19"/>
          <p:cNvPicPr preferRelativeResize="0"/>
          <p:nvPr/>
        </p:nvPicPr>
        <p:blipFill>
          <a:blip r:embed="rId4">
            <a:alphaModFix/>
          </a:blip>
          <a:stretch>
            <a:fillRect/>
          </a:stretch>
        </p:blipFill>
        <p:spPr>
          <a:xfrm>
            <a:off x="2540000" y="1504375"/>
            <a:ext cx="4780375" cy="5728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1" name="Shape 101"/>
        <p:cNvGrpSpPr/>
        <p:nvPr/>
      </p:nvGrpSpPr>
      <p:grpSpPr>
        <a:xfrm>
          <a:off x="0" y="0"/>
          <a:ext cx="0" cy="0"/>
          <a:chOff x="0" y="0"/>
          <a:chExt cx="0" cy="0"/>
        </a:xfrm>
      </p:grpSpPr>
      <p:sp>
        <p:nvSpPr>
          <p:cNvPr id="102" name="Google Shape;102;p20"/>
          <p:cNvSpPr txBox="1"/>
          <p:nvPr>
            <p:ph type="title"/>
          </p:nvPr>
        </p:nvSpPr>
        <p:spPr>
          <a:xfrm>
            <a:off x="610300" y="356300"/>
            <a:ext cx="9015575" cy="6599050"/>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Dall’acqua la vita</a:t>
            </a:r>
            <a:br>
              <a:rPr lang="en-US" sz="1777">
                <a:solidFill>
                  <a:srgbClr val="FF9900"/>
                </a:solidFill>
                <a:latin typeface="Arial"/>
                <a:ea typeface="Arial"/>
                <a:cs typeface="Arial"/>
                <a:sym typeface="Arial"/>
              </a:rPr>
            </a:b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Dal Cielo scende l’acqua rappresentata dalle feritoie verticali.</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E verso la Sorgente Maria Immacolata rivolge tutta la sua attenzione subito dopo aver ricevuto dalla Stessa, lei, ancora giovana fanciulla, la comunicazione di essere stata scelta fin dalla creazione del mondo quale Madre Vergine del Salvatore.</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Lusingata risponde alla chiamata con un gioioso FIAT, pienamente fiduciosa nel </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Progetto di Dio, nonostante i limiti della sua umanità.</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A Lei accorrono riconoscenti per la sua accettazione incondizionata, fulgidi esempi ed invito suggerito a ciascuno di noi ad accogliere con altrettanto amore il frutto della sua elezione, S.Antonio da Padova, subito pronto a prendere tra le sue braccia il suo Figlioletto, S,Giovanni Bosco, che ha tradotto e vissuto l’amore per lui invisibile in amore per tutti i ragazzi con cui ha cercato il contatto, S.Gaetano Thiene che durante la sua prima messa nel giorno dell’Epifania del 1517 ebbe la visione della Madonna che gli affidava il suo Bambino a rappresentare con la sua tenera età tutti i deboli del mondo.</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L’ACQUA presenza salvifica nella storia di Lourdes</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elemento di riferimento indispensabile per la Ditta Dal Degan.</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Opera esposta presso la loro sede di Mason Vicentino</a:t>
            </a:r>
            <a:br>
              <a:rPr lang="en-US" sz="1777">
                <a:solidFill>
                  <a:srgbClr val="FF9900"/>
                </a:solidFill>
                <a:latin typeface="Arial"/>
                <a:ea typeface="Arial"/>
                <a:cs typeface="Arial"/>
                <a:sym typeface="Arial"/>
              </a:rPr>
            </a:br>
            <a:endParaRPr sz="1777">
              <a:solidFill>
                <a:srgbClr val="FF99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6" name="Shape 106"/>
        <p:cNvGrpSpPr/>
        <p:nvPr/>
      </p:nvGrpSpPr>
      <p:grpSpPr>
        <a:xfrm>
          <a:off x="0" y="0"/>
          <a:ext cx="0" cy="0"/>
          <a:chOff x="0" y="0"/>
          <a:chExt cx="0" cy="0"/>
        </a:xfrm>
      </p:grpSpPr>
      <p:sp>
        <p:nvSpPr>
          <p:cNvPr id="107" name="Google Shape;107;p21"/>
          <p:cNvSpPr txBox="1"/>
          <p:nvPr>
            <p:ph type="title"/>
          </p:nvPr>
        </p:nvSpPr>
        <p:spPr>
          <a:xfrm>
            <a:off x="610300" y="356300"/>
            <a:ext cx="9015575" cy="777813"/>
          </a:xfrm>
          <a:prstGeom prst="rect">
            <a:avLst/>
          </a:prstGeom>
          <a:noFill/>
          <a:ln>
            <a:noFill/>
          </a:ln>
        </p:spPr>
        <p:txBody>
          <a:bodyPr anchorCtr="0" anchor="ctr" bIns="38100" lIns="38100" spcFirstLastPara="1" rIns="38100" wrap="square" tIns="38100">
            <a:noAutofit/>
          </a:bodyPr>
          <a:lstStyle/>
          <a:p>
            <a:pPr indent="0" lvl="0" marL="0" marR="0" rtl="0" algn="ctr">
              <a:lnSpc>
                <a:spcPct val="120138"/>
              </a:lnSpc>
              <a:spcBef>
                <a:spcPts val="0"/>
              </a:spcBef>
              <a:spcAft>
                <a:spcPts val="0"/>
              </a:spcAft>
              <a:buNone/>
            </a:pPr>
            <a:r>
              <a:rPr lang="en-US" sz="2000">
                <a:solidFill>
                  <a:srgbClr val="FF9900"/>
                </a:solidFill>
                <a:latin typeface="Arial"/>
                <a:ea typeface="Arial"/>
                <a:cs typeface="Arial"/>
                <a:sym typeface="Arial"/>
              </a:rPr>
              <a:t>2008 “La portatrice d’acqua” e “L’angelo”</a:t>
            </a:r>
            <a:br>
              <a:rPr lang="en-US" sz="2000">
                <a:solidFill>
                  <a:srgbClr val="FF9900"/>
                </a:solidFill>
                <a:latin typeface="Arial"/>
                <a:ea typeface="Arial"/>
                <a:cs typeface="Arial"/>
                <a:sym typeface="Arial"/>
              </a:rPr>
            </a:br>
            <a:r>
              <a:rPr lang="en-US" sz="2000">
                <a:solidFill>
                  <a:srgbClr val="FF9900"/>
                </a:solidFill>
                <a:latin typeface="Arial"/>
                <a:ea typeface="Arial"/>
                <a:cs typeface="Arial"/>
                <a:sym typeface="Arial"/>
              </a:rPr>
              <a:t>Realizzate per il presepio di Arzignano</a:t>
            </a:r>
            <a:endParaRPr sz="2000">
              <a:solidFill>
                <a:srgbClr val="FF9900"/>
              </a:solidFill>
              <a:latin typeface="Arial"/>
              <a:ea typeface="Arial"/>
              <a:cs typeface="Arial"/>
              <a:sym typeface="Arial"/>
            </a:endParaRPr>
          </a:p>
        </p:txBody>
      </p:sp>
      <p:pic>
        <p:nvPicPr>
          <p:cNvPr id="108" name="Google Shape;108;p21"/>
          <p:cNvPicPr preferRelativeResize="0"/>
          <p:nvPr/>
        </p:nvPicPr>
        <p:blipFill>
          <a:blip r:embed="rId4">
            <a:alphaModFix/>
          </a:blip>
          <a:stretch>
            <a:fillRect/>
          </a:stretch>
        </p:blipFill>
        <p:spPr>
          <a:xfrm>
            <a:off x="2995075" y="1090075"/>
            <a:ext cx="4085150" cy="63288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2" name="Shape 112"/>
        <p:cNvGrpSpPr/>
        <p:nvPr/>
      </p:nvGrpSpPr>
      <p:grpSpPr>
        <a:xfrm>
          <a:off x="0" y="0"/>
          <a:ext cx="0" cy="0"/>
          <a:chOff x="0" y="0"/>
          <a:chExt cx="0" cy="0"/>
        </a:xfrm>
      </p:grpSpPr>
      <p:sp>
        <p:nvSpPr>
          <p:cNvPr id="113" name="Google Shape;113;p22"/>
          <p:cNvSpPr txBox="1"/>
          <p:nvPr>
            <p:ph type="title"/>
          </p:nvPr>
        </p:nvSpPr>
        <p:spPr>
          <a:xfrm>
            <a:off x="610300" y="356300"/>
            <a:ext cx="9015575" cy="1013036"/>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2008 “Fronti Diversi Stesso Sentire”</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Auronzo di Cadore</a:t>
            </a:r>
            <a:endParaRPr sz="1777">
              <a:solidFill>
                <a:srgbClr val="FF9900"/>
              </a:solidFill>
              <a:latin typeface="Arial"/>
              <a:ea typeface="Arial"/>
              <a:cs typeface="Arial"/>
              <a:sym typeface="Arial"/>
            </a:endParaRPr>
          </a:p>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testo di spiegazione nella pagina successiva.</a:t>
            </a:r>
            <a:endParaRPr sz="1777">
              <a:solidFill>
                <a:srgbClr val="FF9900"/>
              </a:solidFill>
              <a:latin typeface="Arial"/>
              <a:ea typeface="Arial"/>
              <a:cs typeface="Arial"/>
              <a:sym typeface="Arial"/>
            </a:endParaRPr>
          </a:p>
        </p:txBody>
      </p:sp>
      <p:pic>
        <p:nvPicPr>
          <p:cNvPr id="114" name="Google Shape;114;p22"/>
          <p:cNvPicPr preferRelativeResize="0"/>
          <p:nvPr/>
        </p:nvPicPr>
        <p:blipFill>
          <a:blip r:embed="rId4">
            <a:alphaModFix/>
          </a:blip>
          <a:stretch>
            <a:fillRect/>
          </a:stretch>
        </p:blipFill>
        <p:spPr>
          <a:xfrm>
            <a:off x="2935450" y="1320800"/>
            <a:ext cx="4243675" cy="6150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8" name="Shape 118"/>
        <p:cNvGrpSpPr/>
        <p:nvPr/>
      </p:nvGrpSpPr>
      <p:grpSpPr>
        <a:xfrm>
          <a:off x="0" y="0"/>
          <a:ext cx="0" cy="0"/>
          <a:chOff x="0" y="0"/>
          <a:chExt cx="0" cy="0"/>
        </a:xfrm>
      </p:grpSpPr>
      <p:sp>
        <p:nvSpPr>
          <p:cNvPr id="119" name="Google Shape;119;p23"/>
          <p:cNvSpPr txBox="1"/>
          <p:nvPr>
            <p:ph type="title"/>
          </p:nvPr>
        </p:nvSpPr>
        <p:spPr>
          <a:xfrm>
            <a:off x="293350" y="348600"/>
            <a:ext cx="9572600" cy="6595275"/>
          </a:xfrm>
          <a:prstGeom prst="rect">
            <a:avLst/>
          </a:prstGeom>
        </p:spPr>
        <p:txBody>
          <a:bodyPr anchorCtr="0" anchor="t" bIns="38100" lIns="38100" spcFirstLastPara="1" rIns="38100" wrap="square" tIns="38100">
            <a:noAutofit/>
          </a:bodyPr>
          <a:lstStyle/>
          <a:p>
            <a:pPr indent="0" lvl="0" marL="0" rtl="0" algn="ctr">
              <a:lnSpc>
                <a:spcPct val="100000"/>
              </a:lnSpc>
              <a:spcBef>
                <a:spcPts val="0"/>
              </a:spcBef>
              <a:spcAft>
                <a:spcPts val="0"/>
              </a:spcAft>
              <a:buNone/>
            </a:pPr>
            <a:r>
              <a:rPr lang="en-US" sz="2133">
                <a:solidFill>
                  <a:srgbClr val="FF9900"/>
                </a:solidFill>
                <a:latin typeface="Arial"/>
                <a:ea typeface="Arial"/>
                <a:cs typeface="Arial"/>
                <a:sym typeface="Arial"/>
              </a:rPr>
              <a:t>Fronti diversi, stesso sentire</a:t>
            </a:r>
            <a:endParaRPr sz="2133">
              <a:solidFill>
                <a:srgbClr val="FF9900"/>
              </a:solidFill>
              <a:latin typeface="Arial"/>
              <a:ea typeface="Arial"/>
              <a:cs typeface="Arial"/>
              <a:sym typeface="Arial"/>
            </a:endParaRPr>
          </a:p>
          <a:p>
            <a:pPr indent="0" lvl="0" marL="0" rtl="0" algn="ctr">
              <a:lnSpc>
                <a:spcPct val="100000"/>
              </a:lnSpc>
              <a:spcBef>
                <a:spcPts val="0"/>
              </a:spcBef>
              <a:spcAft>
                <a:spcPts val="0"/>
              </a:spcAft>
              <a:buNone/>
            </a:pPr>
            <a:r>
              <a:rPr lang="en-US" sz="2133">
                <a:solidFill>
                  <a:srgbClr val="FF9900"/>
                </a:solidFill>
                <a:latin typeface="Arial"/>
                <a:ea typeface="Arial"/>
                <a:cs typeface="Arial"/>
                <a:sym typeface="Arial"/>
              </a:rPr>
              <a:t>sulla guerra del 1915-18</a:t>
            </a:r>
            <a:endParaRPr sz="2133">
              <a:solidFill>
                <a:srgbClr val="FF9900"/>
              </a:solidFill>
              <a:latin typeface="Arial"/>
              <a:ea typeface="Arial"/>
              <a:cs typeface="Arial"/>
              <a:sym typeface="Arial"/>
            </a:endParaRPr>
          </a:p>
          <a:p>
            <a:pPr indent="0" lvl="0" marL="0" rtl="0" algn="ctr">
              <a:lnSpc>
                <a:spcPct val="100000"/>
              </a:lnSpc>
              <a:spcBef>
                <a:spcPts val="0"/>
              </a:spcBef>
              <a:spcAft>
                <a:spcPts val="0"/>
              </a:spcAft>
              <a:buNone/>
            </a:pPr>
            <a:r>
              <a:t/>
            </a:r>
            <a:endParaRPr sz="2133">
              <a:solidFill>
                <a:srgbClr val="FF9900"/>
              </a:solidFill>
              <a:latin typeface="Arial"/>
              <a:ea typeface="Arial"/>
              <a:cs typeface="Arial"/>
              <a:sym typeface="Arial"/>
            </a:endParaRPr>
          </a:p>
          <a:p>
            <a:pPr indent="0" lvl="0" marL="0" rtl="0" algn="ctr">
              <a:lnSpc>
                <a:spcPct val="100000"/>
              </a:lnSpc>
              <a:spcBef>
                <a:spcPts val="0"/>
              </a:spcBef>
              <a:spcAft>
                <a:spcPts val="0"/>
              </a:spcAft>
              <a:buNone/>
            </a:pPr>
            <a:r>
              <a:t/>
            </a:r>
            <a:endParaRPr sz="2133">
              <a:solidFill>
                <a:srgbClr val="FF9900"/>
              </a:solidFill>
              <a:latin typeface="Arial"/>
              <a:ea typeface="Arial"/>
              <a:cs typeface="Arial"/>
              <a:sym typeface="Arial"/>
            </a:endParaRPr>
          </a:p>
          <a:p>
            <a:pPr indent="0" lvl="0" marL="0" rtl="0" algn="ctr">
              <a:lnSpc>
                <a:spcPct val="100000"/>
              </a:lnSpc>
              <a:spcBef>
                <a:spcPts val="0"/>
              </a:spcBef>
              <a:spcAft>
                <a:spcPts val="0"/>
              </a:spcAft>
              <a:buNone/>
            </a:pPr>
            <a:r>
              <a:t/>
            </a:r>
            <a:endParaRPr sz="2133">
              <a:solidFill>
                <a:srgbClr val="FF9900"/>
              </a:solidFill>
              <a:latin typeface="Arial"/>
              <a:ea typeface="Arial"/>
              <a:cs typeface="Arial"/>
              <a:sym typeface="Arial"/>
            </a:endParaRPr>
          </a:p>
          <a:p>
            <a:pPr indent="0" lvl="0" marL="0" rtl="0" algn="ctr">
              <a:lnSpc>
                <a:spcPct val="100000"/>
              </a:lnSpc>
              <a:spcBef>
                <a:spcPts val="0"/>
              </a:spcBef>
              <a:spcAft>
                <a:spcPts val="0"/>
              </a:spcAft>
              <a:buNone/>
            </a:pPr>
            <a:r>
              <a:t/>
            </a:r>
            <a:endParaRPr sz="2133">
              <a:solidFill>
                <a:srgbClr val="FF9900"/>
              </a:solidFill>
              <a:latin typeface="Arial"/>
              <a:ea typeface="Arial"/>
              <a:cs typeface="Arial"/>
              <a:sym typeface="Arial"/>
            </a:endParaRPr>
          </a:p>
          <a:p>
            <a:pPr indent="0" lvl="0" marL="0" rtl="0" algn="ctr">
              <a:lnSpc>
                <a:spcPct val="100000"/>
              </a:lnSpc>
              <a:spcBef>
                <a:spcPts val="0"/>
              </a:spcBef>
              <a:spcAft>
                <a:spcPts val="0"/>
              </a:spcAft>
              <a:buNone/>
            </a:pPr>
            <a:r>
              <a:rPr lang="en-US" sz="2133">
                <a:solidFill>
                  <a:srgbClr val="FF9900"/>
                </a:solidFill>
                <a:latin typeface="Arial"/>
                <a:ea typeface="Arial"/>
                <a:cs typeface="Arial"/>
                <a:sym typeface="Arial"/>
              </a:rPr>
              <a:t>I soldati in trincea si scambiamo</a:t>
            </a:r>
            <a:endParaRPr sz="2133">
              <a:solidFill>
                <a:srgbClr val="FF9900"/>
              </a:solidFill>
              <a:latin typeface="Arial"/>
              <a:ea typeface="Arial"/>
              <a:cs typeface="Arial"/>
              <a:sym typeface="Arial"/>
            </a:endParaRPr>
          </a:p>
          <a:p>
            <a:pPr indent="0" lvl="0" marL="0" rtl="0" algn="ctr">
              <a:lnSpc>
                <a:spcPct val="100000"/>
              </a:lnSpc>
              <a:spcBef>
                <a:spcPts val="0"/>
              </a:spcBef>
              <a:spcAft>
                <a:spcPts val="0"/>
              </a:spcAft>
              <a:buNone/>
            </a:pPr>
            <a:r>
              <a:rPr lang="en-US" sz="2133">
                <a:solidFill>
                  <a:srgbClr val="FF9900"/>
                </a:solidFill>
                <a:latin typeface="Arial"/>
                <a:ea typeface="Arial"/>
                <a:cs typeface="Arial"/>
                <a:sym typeface="Arial"/>
              </a:rPr>
              <a:t>messaggi inneggianti alla pace.</a:t>
            </a:r>
            <a:endParaRPr sz="2133">
              <a:solidFill>
                <a:srgbClr val="FF9900"/>
              </a:solidFill>
              <a:latin typeface="Arial"/>
              <a:ea typeface="Arial"/>
              <a:cs typeface="Arial"/>
              <a:sym typeface="Arial"/>
            </a:endParaRPr>
          </a:p>
          <a:p>
            <a:pPr indent="0" lvl="0" marL="0" rtl="0" algn="ctr">
              <a:lnSpc>
                <a:spcPct val="100000"/>
              </a:lnSpc>
              <a:spcBef>
                <a:spcPts val="0"/>
              </a:spcBef>
              <a:spcAft>
                <a:spcPts val="0"/>
              </a:spcAft>
              <a:buNone/>
            </a:pPr>
            <a:r>
              <a:rPr lang="en-US" sz="2133">
                <a:solidFill>
                  <a:srgbClr val="FF9900"/>
                </a:solidFill>
                <a:latin typeface="Arial"/>
                <a:ea typeface="Arial"/>
                <a:cs typeface="Arial"/>
                <a:sym typeface="Arial"/>
              </a:rPr>
              <a:t>Gli Italiani scrivono in tedesco "viva la pace"</a:t>
            </a:r>
            <a:endParaRPr sz="2133">
              <a:solidFill>
                <a:srgbClr val="FF9900"/>
              </a:solidFill>
              <a:latin typeface="Arial"/>
              <a:ea typeface="Arial"/>
              <a:cs typeface="Arial"/>
              <a:sym typeface="Arial"/>
            </a:endParaRPr>
          </a:p>
          <a:p>
            <a:pPr indent="0" lvl="0" marL="0" rtl="0" algn="ctr">
              <a:lnSpc>
                <a:spcPct val="100000"/>
              </a:lnSpc>
              <a:spcBef>
                <a:spcPts val="0"/>
              </a:spcBef>
              <a:spcAft>
                <a:spcPts val="0"/>
              </a:spcAft>
              <a:buNone/>
            </a:pPr>
            <a:r>
              <a:rPr lang="en-US" sz="2133">
                <a:solidFill>
                  <a:srgbClr val="FF9900"/>
                </a:solidFill>
                <a:latin typeface="Arial"/>
                <a:ea typeface="Arial"/>
                <a:cs typeface="Arial"/>
                <a:sym typeface="Arial"/>
              </a:rPr>
              <a:t>cui gli Austriaci rispondono, in perfetto italiano, "Siamo tutti fratelli".</a:t>
            </a:r>
            <a:endParaRPr sz="2133">
              <a:solidFill>
                <a:srgbClr val="FF9900"/>
              </a:solidFill>
              <a:latin typeface="Arial"/>
              <a:ea typeface="Arial"/>
              <a:cs typeface="Arial"/>
              <a:sym typeface="Arial"/>
            </a:endParaRPr>
          </a:p>
          <a:p>
            <a:pPr indent="0" lvl="0" marL="0" rtl="0" algn="ctr">
              <a:lnSpc>
                <a:spcPct val="100000"/>
              </a:lnSpc>
              <a:spcBef>
                <a:spcPts val="0"/>
              </a:spcBef>
              <a:spcAft>
                <a:spcPts val="0"/>
              </a:spcAft>
              <a:buNone/>
            </a:pPr>
            <a:r>
              <a:rPr lang="en-US" sz="2133">
                <a:solidFill>
                  <a:srgbClr val="FF9900"/>
                </a:solidFill>
                <a:latin typeface="Arial"/>
                <a:ea typeface="Arial"/>
                <a:cs typeface="Arial"/>
                <a:sym typeface="Arial"/>
              </a:rPr>
              <a:t>I biglietti, in aria sulla linea di confine, si intrecciano</a:t>
            </a:r>
            <a:endParaRPr sz="2133">
              <a:solidFill>
                <a:srgbClr val="FF9900"/>
              </a:solidFill>
              <a:latin typeface="Arial"/>
              <a:ea typeface="Arial"/>
              <a:cs typeface="Arial"/>
              <a:sym typeface="Arial"/>
            </a:endParaRPr>
          </a:p>
          <a:p>
            <a:pPr indent="0" lvl="0" marL="0" rtl="0" algn="ctr">
              <a:lnSpc>
                <a:spcPct val="100000"/>
              </a:lnSpc>
              <a:spcBef>
                <a:spcPts val="0"/>
              </a:spcBef>
              <a:spcAft>
                <a:spcPts val="0"/>
              </a:spcAft>
              <a:buNone/>
            </a:pPr>
            <a:r>
              <a:rPr lang="en-US" sz="2133">
                <a:solidFill>
                  <a:srgbClr val="FF9900"/>
                </a:solidFill>
                <a:latin typeface="Arial"/>
                <a:ea typeface="Arial"/>
                <a:cs typeface="Arial"/>
                <a:sym typeface="Arial"/>
              </a:rPr>
              <a:t>formando una croce, un nuovo Cristo</a:t>
            </a:r>
            <a:endParaRPr sz="2133">
              <a:solidFill>
                <a:srgbClr val="FF9900"/>
              </a:solidFill>
              <a:latin typeface="Arial"/>
              <a:ea typeface="Arial"/>
              <a:cs typeface="Arial"/>
              <a:sym typeface="Arial"/>
            </a:endParaRPr>
          </a:p>
          <a:p>
            <a:pPr indent="0" lvl="0" marL="0" rtl="0" algn="ctr">
              <a:lnSpc>
                <a:spcPct val="100000"/>
              </a:lnSpc>
              <a:spcBef>
                <a:spcPts val="0"/>
              </a:spcBef>
              <a:spcAft>
                <a:spcPts val="0"/>
              </a:spcAft>
              <a:buNone/>
            </a:pPr>
            <a:r>
              <a:rPr lang="en-US" sz="2133">
                <a:solidFill>
                  <a:srgbClr val="FF9900"/>
                </a:solidFill>
                <a:latin typeface="Arial"/>
                <a:ea typeface="Arial"/>
                <a:cs typeface="Arial"/>
                <a:sym typeface="Arial"/>
              </a:rPr>
              <a:t>condannato dal disaccordo tra i popoli.</a:t>
            </a:r>
            <a:endParaRPr sz="2133">
              <a:solidFill>
                <a:srgbClr val="FF9900"/>
              </a:solidFill>
              <a:latin typeface="Arial"/>
              <a:ea typeface="Arial"/>
              <a:cs typeface="Arial"/>
              <a:sym typeface="Arial"/>
            </a:endParaRPr>
          </a:p>
        </p:txBody>
      </p:sp>
      <p:sp>
        <p:nvSpPr>
          <p:cNvPr id="120" name="Google Shape;120;p23"/>
          <p:cNvSpPr txBox="1"/>
          <p:nvPr>
            <p:ph idx="1" type="body"/>
          </p:nvPr>
        </p:nvSpPr>
        <p:spPr>
          <a:xfrm>
            <a:off x="260925" y="6994025"/>
            <a:ext cx="9643850" cy="403900"/>
          </a:xfrm>
          <a:prstGeom prst="rect">
            <a:avLst/>
          </a:prstGeom>
        </p:spPr>
        <p:txBody>
          <a:bodyPr anchorCtr="0" anchor="t" bIns="38100" lIns="38100" spcFirstLastPara="1" rIns="38100" wrap="square" tIns="38100">
            <a:noAutofit/>
          </a:bodyPr>
          <a:lstStyle/>
          <a:p>
            <a:pPr indent="0" lvl="0" marL="0" rtl="0" algn="l">
              <a:lnSpc>
                <a:spcPct val="100000"/>
              </a:lnSpc>
              <a:spcBef>
                <a:spcPts val="0"/>
              </a:spcBef>
              <a:spcAft>
                <a:spcPts val="0"/>
              </a:spcAft>
              <a:buNone/>
            </a:pPr>
            <a:r>
              <a:rPr lang="en-US" sz="2133">
                <a:solidFill>
                  <a:srgbClr val="000000"/>
                </a:solidFill>
                <a:latin typeface="Arial"/>
                <a:ea typeface="Arial"/>
                <a:cs typeface="Arial"/>
                <a:sym typeface="Arial"/>
              </a:rPr>
              <a:t>IiI</a:t>
            </a:r>
            <a:endParaRPr sz="2133">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US" sz="2666">
                <a:solidFill>
                  <a:srgbClr val="000000"/>
                </a:solidFill>
                <a:latin typeface="Arial"/>
                <a:ea typeface="Arial"/>
                <a:cs typeface="Arial"/>
                <a:sym typeface="Arial"/>
              </a:rPr>
              <a:t>""</a:t>
            </a:r>
            <a:endParaRPr sz="2666">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4" name="Shape 124"/>
        <p:cNvGrpSpPr/>
        <p:nvPr/>
      </p:nvGrpSpPr>
      <p:grpSpPr>
        <a:xfrm>
          <a:off x="0" y="0"/>
          <a:ext cx="0" cy="0"/>
          <a:chOff x="0" y="0"/>
          <a:chExt cx="0" cy="0"/>
        </a:xfrm>
      </p:grpSpPr>
      <p:sp>
        <p:nvSpPr>
          <p:cNvPr id="125" name="Google Shape;125;p24"/>
          <p:cNvSpPr txBox="1"/>
          <p:nvPr>
            <p:ph type="title"/>
          </p:nvPr>
        </p:nvSpPr>
        <p:spPr>
          <a:xfrm>
            <a:off x="610300" y="356300"/>
            <a:ext cx="9015575" cy="1013036"/>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2007 “Distacco”</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Cimitero di Villaraspa di Mason</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testo di spiegazione nella pagina successiva</a:t>
            </a:r>
            <a:endParaRPr sz="1777">
              <a:solidFill>
                <a:srgbClr val="FF9900"/>
              </a:solidFill>
              <a:latin typeface="Arial"/>
              <a:ea typeface="Arial"/>
              <a:cs typeface="Arial"/>
              <a:sym typeface="Arial"/>
            </a:endParaRPr>
          </a:p>
        </p:txBody>
      </p:sp>
      <p:pic>
        <p:nvPicPr>
          <p:cNvPr id="126" name="Google Shape;126;p24"/>
          <p:cNvPicPr preferRelativeResize="0"/>
          <p:nvPr/>
        </p:nvPicPr>
        <p:blipFill>
          <a:blip r:embed="rId4">
            <a:alphaModFix/>
          </a:blip>
          <a:stretch>
            <a:fillRect/>
          </a:stretch>
        </p:blipFill>
        <p:spPr>
          <a:xfrm>
            <a:off x="2751650" y="1248825"/>
            <a:ext cx="4656650" cy="61700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0" name="Shape 130"/>
        <p:cNvGrpSpPr/>
        <p:nvPr/>
      </p:nvGrpSpPr>
      <p:grpSpPr>
        <a:xfrm>
          <a:off x="0" y="0"/>
          <a:ext cx="0" cy="0"/>
          <a:chOff x="0" y="0"/>
          <a:chExt cx="0" cy="0"/>
        </a:xfrm>
      </p:grpSpPr>
      <p:sp>
        <p:nvSpPr>
          <p:cNvPr id="131" name="Google Shape;131;p25"/>
          <p:cNvSpPr txBox="1"/>
          <p:nvPr>
            <p:ph type="title"/>
          </p:nvPr>
        </p:nvSpPr>
        <p:spPr>
          <a:xfrm>
            <a:off x="610300" y="356300"/>
            <a:ext cx="9015575" cy="5718875"/>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Distacco</a:t>
            </a:r>
            <a:br>
              <a:rPr lang="en-US" sz="1777">
                <a:solidFill>
                  <a:srgbClr val="FF9900"/>
                </a:solidFill>
                <a:latin typeface="Arial"/>
                <a:ea typeface="Arial"/>
                <a:cs typeface="Arial"/>
                <a:sym typeface="Arial"/>
              </a:rPr>
            </a:b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Il momento in cui l’anima si accomiata serena dal corpo.</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Grazie ad esso ha potuto venire a vita e maturare esperienze ed emozioni.</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Il destino che l’attende è diverso, sicuramente migliore - come dopo l’esame di maturità o la laurea – ma questo non impedisce un sentimento di riconoscenza e di nostalgia per quelle cellule indispensabili per il suo formarsi, svilupparsi e crescere e muoversi per le vie del mondo alla ricerca della propria specifica identità,</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in un ambito di libertà per quanto relativo sempre proporzionale.</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Sarebbe bello che quei libri – il nostro corpo – su cui abbiamo tanto faticato e sudato fossero utilizzati, tutti o in parte, per portare altre menti alla riuscita scolastica!</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Ma non è che tale passo obbligato sia scevro da preoccupazioni:</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Dove? Quando? Come?</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Le conoscenze più approfondite non sanno dar risposte.</a:t>
            </a:r>
            <a:br>
              <a:rPr lang="en-US" sz="1777">
                <a:solidFill>
                  <a:srgbClr val="FF9900"/>
                </a:solidFill>
                <a:latin typeface="Arial"/>
                <a:ea typeface="Arial"/>
                <a:cs typeface="Arial"/>
                <a:sym typeface="Arial"/>
              </a:rPr>
            </a:br>
            <a:endParaRPr sz="1777">
              <a:solidFill>
                <a:srgbClr val="FF99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 name="Shape 27"/>
        <p:cNvGrpSpPr/>
        <p:nvPr/>
      </p:nvGrpSpPr>
      <p:grpSpPr>
        <a:xfrm>
          <a:off x="0" y="0"/>
          <a:ext cx="0" cy="0"/>
          <a:chOff x="0" y="0"/>
          <a:chExt cx="0" cy="0"/>
        </a:xfrm>
      </p:grpSpPr>
      <p:sp>
        <p:nvSpPr>
          <p:cNvPr id="28" name="Google Shape;28;p8"/>
          <p:cNvSpPr txBox="1"/>
          <p:nvPr>
            <p:ph type="title"/>
          </p:nvPr>
        </p:nvSpPr>
        <p:spPr>
          <a:xfrm>
            <a:off x="304800" y="304800"/>
            <a:ext cx="9626700" cy="1208700"/>
          </a:xfrm>
          <a:prstGeom prst="rect">
            <a:avLst/>
          </a:prstGeom>
        </p:spPr>
        <p:txBody>
          <a:bodyPr anchorCtr="0" anchor="t" bIns="38100" lIns="38100" spcFirstLastPara="1" rIns="38100" wrap="square" tIns="38100">
            <a:noAutofit/>
          </a:bodyPr>
          <a:lstStyle/>
          <a:p>
            <a:pPr indent="0" lvl="0" marL="0" rtl="0" algn="ctr">
              <a:lnSpc>
                <a:spcPct val="100000"/>
              </a:lnSpc>
              <a:spcBef>
                <a:spcPts val="0"/>
              </a:spcBef>
              <a:spcAft>
                <a:spcPts val="0"/>
              </a:spcAft>
              <a:buNone/>
            </a:pPr>
            <a:r>
              <a:rPr lang="en-US" sz="2133">
                <a:solidFill>
                  <a:srgbClr val="FF9900"/>
                </a:solidFill>
              </a:rPr>
              <a:t>l’Artigiano</a:t>
            </a:r>
            <a:endParaRPr sz="2133">
              <a:solidFill>
                <a:srgbClr val="FF9900"/>
              </a:solidFill>
            </a:endParaRPr>
          </a:p>
          <a:p>
            <a:pPr indent="0" lvl="0" marL="0" rtl="0" algn="ctr">
              <a:lnSpc>
                <a:spcPct val="100000"/>
              </a:lnSpc>
              <a:spcBef>
                <a:spcPts val="0"/>
              </a:spcBef>
              <a:spcAft>
                <a:spcPts val="0"/>
              </a:spcAft>
              <a:buNone/>
            </a:pPr>
            <a:r>
              <a:rPr lang="en-US" sz="2133">
                <a:solidFill>
                  <a:srgbClr val="FF9900"/>
                </a:solidFill>
              </a:rPr>
              <a:t>E le stesse mani dell’Artigiano si presentano tramutate in potenti ali </a:t>
            </a:r>
            <a:endParaRPr sz="2133">
              <a:solidFill>
                <a:srgbClr val="FF9900"/>
              </a:solidFill>
              <a:latin typeface="Arial"/>
              <a:ea typeface="Arial"/>
              <a:cs typeface="Arial"/>
              <a:sym typeface="Arial"/>
            </a:endParaRPr>
          </a:p>
        </p:txBody>
      </p:sp>
      <p:sp>
        <p:nvSpPr>
          <p:cNvPr id="29" name="Google Shape;29;p8"/>
          <p:cNvSpPr txBox="1"/>
          <p:nvPr>
            <p:ph idx="1" type="body"/>
          </p:nvPr>
        </p:nvSpPr>
        <p:spPr>
          <a:xfrm>
            <a:off x="304800" y="1828800"/>
            <a:ext cx="9626600" cy="5562600"/>
          </a:xfrm>
          <a:prstGeom prst="rect">
            <a:avLst/>
          </a:prstGeom>
        </p:spPr>
        <p:txBody>
          <a:bodyPr anchorCtr="0" anchor="t" bIns="38100" lIns="38100" spcFirstLastPara="1" rIns="38100" wrap="square" tIns="38100">
            <a:noAutofit/>
          </a:bodyPr>
          <a:lstStyle/>
          <a:p>
            <a:pPr indent="0" lvl="0" marL="0" rtl="0" algn="l">
              <a:lnSpc>
                <a:spcPct val="100000"/>
              </a:lnSpc>
              <a:spcBef>
                <a:spcPts val="0"/>
              </a:spcBef>
              <a:spcAft>
                <a:spcPts val="0"/>
              </a:spcAft>
              <a:buNone/>
            </a:pPr>
            <a:r>
              <a:rPr lang="en-US" sz="2666">
                <a:solidFill>
                  <a:srgbClr val="000000"/>
                </a:solidFill>
                <a:latin typeface="Arial"/>
                <a:ea typeface="Arial"/>
                <a:cs typeface="Arial"/>
                <a:sym typeface="Arial"/>
              </a:rPr>
              <a:t> </a:t>
            </a:r>
            <a:endParaRPr sz="2666">
              <a:solidFill>
                <a:srgbClr val="000000"/>
              </a:solidFill>
              <a:latin typeface="Arial"/>
              <a:ea typeface="Arial"/>
              <a:cs typeface="Arial"/>
              <a:sym typeface="Arial"/>
            </a:endParaRPr>
          </a:p>
        </p:txBody>
      </p:sp>
      <p:pic>
        <p:nvPicPr>
          <p:cNvPr id="30" name="Google Shape;30;p8"/>
          <p:cNvPicPr preferRelativeResize="0"/>
          <p:nvPr/>
        </p:nvPicPr>
        <p:blipFill>
          <a:blip r:embed="rId4">
            <a:alphaModFix/>
          </a:blip>
          <a:stretch>
            <a:fillRect/>
          </a:stretch>
        </p:blipFill>
        <p:spPr>
          <a:xfrm>
            <a:off x="2912725" y="1207625"/>
            <a:ext cx="4206025" cy="61922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5" name="Shape 135"/>
        <p:cNvGrpSpPr/>
        <p:nvPr/>
      </p:nvGrpSpPr>
      <p:grpSpPr>
        <a:xfrm>
          <a:off x="0" y="0"/>
          <a:ext cx="0" cy="0"/>
          <a:chOff x="0" y="0"/>
          <a:chExt cx="0" cy="0"/>
        </a:xfrm>
      </p:grpSpPr>
      <p:sp>
        <p:nvSpPr>
          <p:cNvPr id="136" name="Google Shape;136;p26"/>
          <p:cNvSpPr txBox="1"/>
          <p:nvPr>
            <p:ph type="title"/>
          </p:nvPr>
        </p:nvSpPr>
        <p:spPr>
          <a:xfrm>
            <a:off x="610300" y="356300"/>
            <a:ext cx="9015575" cy="1013036"/>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2007 “Compagno di Viaggio”</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Cimitero di Mason</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testo di spiegazione nella pagina successiva</a:t>
            </a:r>
            <a:endParaRPr sz="1777">
              <a:solidFill>
                <a:srgbClr val="FF9900"/>
              </a:solidFill>
              <a:latin typeface="Arial"/>
              <a:ea typeface="Arial"/>
              <a:cs typeface="Arial"/>
              <a:sym typeface="Arial"/>
            </a:endParaRPr>
          </a:p>
        </p:txBody>
      </p:sp>
      <p:pic>
        <p:nvPicPr>
          <p:cNvPr id="137" name="Google Shape;137;p26"/>
          <p:cNvPicPr preferRelativeResize="0"/>
          <p:nvPr/>
        </p:nvPicPr>
        <p:blipFill>
          <a:blip r:embed="rId4">
            <a:alphaModFix/>
          </a:blip>
          <a:stretch>
            <a:fillRect/>
          </a:stretch>
        </p:blipFill>
        <p:spPr>
          <a:xfrm>
            <a:off x="2677575" y="1248825"/>
            <a:ext cx="4730750" cy="63711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1" name="Shape 141"/>
        <p:cNvGrpSpPr/>
        <p:nvPr/>
      </p:nvGrpSpPr>
      <p:grpSpPr>
        <a:xfrm>
          <a:off x="0" y="0"/>
          <a:ext cx="0" cy="0"/>
          <a:chOff x="0" y="0"/>
          <a:chExt cx="0" cy="0"/>
        </a:xfrm>
      </p:grpSpPr>
      <p:sp>
        <p:nvSpPr>
          <p:cNvPr id="142" name="Google Shape;142;p27"/>
          <p:cNvSpPr txBox="1"/>
          <p:nvPr>
            <p:ph type="title"/>
          </p:nvPr>
        </p:nvSpPr>
        <p:spPr>
          <a:xfrm>
            <a:off x="610300" y="356300"/>
            <a:ext cx="9015575" cy="6360925"/>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Compagno di Viaggio</a:t>
            </a:r>
            <a:br>
              <a:rPr lang="en-US" sz="1777">
                <a:solidFill>
                  <a:srgbClr val="FF9900"/>
                </a:solidFill>
                <a:latin typeface="Arial"/>
                <a:ea typeface="Arial"/>
                <a:cs typeface="Arial"/>
                <a:sym typeface="Arial"/>
              </a:rPr>
            </a:b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Il Cristo, col suo risorgere, ci fa ben capire che con la sua morte terrena </a:t>
            </a:r>
            <a:endParaRPr sz="1777">
              <a:solidFill>
                <a:srgbClr val="FF9900"/>
              </a:solidFill>
              <a:latin typeface="Arial"/>
              <a:ea typeface="Arial"/>
              <a:cs typeface="Arial"/>
              <a:sym typeface="Arial"/>
            </a:endParaRPr>
          </a:p>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non è tutto finito: è solo finito il tempo di scuola che dopo l’indispensabile esame ci porta a vivere in piena libertà ed autonomia, dove potremo davvero dimostrare </a:t>
            </a:r>
            <a:endParaRPr sz="1777">
              <a:solidFill>
                <a:srgbClr val="FF9900"/>
              </a:solidFill>
              <a:latin typeface="Arial"/>
              <a:ea typeface="Arial"/>
              <a:cs typeface="Arial"/>
              <a:sym typeface="Arial"/>
            </a:endParaRPr>
          </a:p>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quello che veramente siamo.</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Per Lui, dopo, il trionfo.</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Quale miglior viatico?! Una garanzia!</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Per questo scende a stringersi al plesso solare il volto della giovane-l’anima preoccupata di ciascuno di noi-per rasserenarla ed introdurla soavemente nella </a:t>
            </a:r>
            <a:endParaRPr sz="1777">
              <a:solidFill>
                <a:srgbClr val="FF9900"/>
              </a:solidFill>
              <a:latin typeface="Arial"/>
              <a:ea typeface="Arial"/>
              <a:cs typeface="Arial"/>
              <a:sym typeface="Arial"/>
            </a:endParaRPr>
          </a:p>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nuova dimensione.</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Non c’è più da aver paura…e lasciamo alla terra quel che è della terra, sperando che sia fertile per altre vite</a:t>
            </a:r>
            <a:br>
              <a:rPr lang="en-US" sz="1777">
                <a:solidFill>
                  <a:srgbClr val="FF9900"/>
                </a:solidFill>
                <a:latin typeface="Arial"/>
                <a:ea typeface="Arial"/>
                <a:cs typeface="Arial"/>
                <a:sym typeface="Arial"/>
              </a:rPr>
            </a:br>
            <a:endParaRPr sz="1777">
              <a:solidFill>
                <a:srgbClr val="FF99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6" name="Shape 146"/>
        <p:cNvGrpSpPr/>
        <p:nvPr/>
      </p:nvGrpSpPr>
      <p:grpSpPr>
        <a:xfrm>
          <a:off x="0" y="0"/>
          <a:ext cx="0" cy="0"/>
          <a:chOff x="0" y="0"/>
          <a:chExt cx="0" cy="0"/>
        </a:xfrm>
      </p:grpSpPr>
      <p:sp>
        <p:nvSpPr>
          <p:cNvPr id="147" name="Google Shape;147;p28"/>
          <p:cNvSpPr txBox="1"/>
          <p:nvPr>
            <p:ph type="title"/>
          </p:nvPr>
        </p:nvSpPr>
        <p:spPr>
          <a:xfrm>
            <a:off x="610300" y="356300"/>
            <a:ext cx="9015575" cy="700757"/>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2007 “Veste di cocci”</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Lago di Misurina</a:t>
            </a:r>
            <a:endParaRPr sz="1777">
              <a:solidFill>
                <a:srgbClr val="FF9900"/>
              </a:solidFill>
              <a:latin typeface="Arial"/>
              <a:ea typeface="Arial"/>
              <a:cs typeface="Arial"/>
              <a:sym typeface="Arial"/>
            </a:endParaRPr>
          </a:p>
        </p:txBody>
      </p:sp>
      <p:pic>
        <p:nvPicPr>
          <p:cNvPr id="148" name="Google Shape;148;p28"/>
          <p:cNvPicPr preferRelativeResize="0"/>
          <p:nvPr/>
        </p:nvPicPr>
        <p:blipFill>
          <a:blip r:embed="rId4">
            <a:alphaModFix/>
          </a:blip>
          <a:stretch>
            <a:fillRect/>
          </a:stretch>
        </p:blipFill>
        <p:spPr>
          <a:xfrm>
            <a:off x="3333750" y="1090075"/>
            <a:ext cx="3757075" cy="62441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2" name="Shape 152"/>
        <p:cNvGrpSpPr/>
        <p:nvPr/>
      </p:nvGrpSpPr>
      <p:grpSpPr>
        <a:xfrm>
          <a:off x="0" y="0"/>
          <a:ext cx="0" cy="0"/>
          <a:chOff x="0" y="0"/>
          <a:chExt cx="0" cy="0"/>
        </a:xfrm>
      </p:grpSpPr>
      <p:sp>
        <p:nvSpPr>
          <p:cNvPr id="153" name="Google Shape;153;p29"/>
          <p:cNvSpPr txBox="1"/>
          <p:nvPr>
            <p:ph type="title"/>
          </p:nvPr>
        </p:nvSpPr>
        <p:spPr>
          <a:xfrm>
            <a:off x="610300" y="356300"/>
            <a:ext cx="9015575" cy="777813"/>
          </a:xfrm>
          <a:prstGeom prst="rect">
            <a:avLst/>
          </a:prstGeom>
          <a:noFill/>
          <a:ln>
            <a:noFill/>
          </a:ln>
        </p:spPr>
        <p:txBody>
          <a:bodyPr anchorCtr="0" anchor="ctr" bIns="38100" lIns="38100" spcFirstLastPara="1" rIns="38100" wrap="square" tIns="38100">
            <a:noAutofit/>
          </a:bodyPr>
          <a:lstStyle/>
          <a:p>
            <a:pPr indent="0" lvl="0" marL="0" marR="0" rtl="0" algn="ctr">
              <a:lnSpc>
                <a:spcPct val="120138"/>
              </a:lnSpc>
              <a:spcBef>
                <a:spcPts val="0"/>
              </a:spcBef>
              <a:spcAft>
                <a:spcPts val="0"/>
              </a:spcAft>
              <a:buNone/>
            </a:pPr>
            <a:r>
              <a:rPr lang="en-US" sz="2000">
                <a:solidFill>
                  <a:srgbClr val="FF9900"/>
                </a:solidFill>
                <a:latin typeface="Arial"/>
                <a:ea typeface="Arial"/>
                <a:cs typeface="Arial"/>
                <a:sym typeface="Arial"/>
              </a:rPr>
              <a:t>2005 “Famiglia”</a:t>
            </a:r>
            <a:br>
              <a:rPr lang="en-US" sz="2000">
                <a:solidFill>
                  <a:srgbClr val="FF9900"/>
                </a:solidFill>
                <a:latin typeface="Arial"/>
                <a:ea typeface="Arial"/>
                <a:cs typeface="Arial"/>
                <a:sym typeface="Arial"/>
              </a:rPr>
            </a:br>
            <a:r>
              <a:rPr lang="en-US" sz="2000">
                <a:solidFill>
                  <a:srgbClr val="FF9900"/>
                </a:solidFill>
                <a:latin typeface="Arial"/>
                <a:ea typeface="Arial"/>
                <a:cs typeface="Arial"/>
                <a:sym typeface="Arial"/>
              </a:rPr>
              <a:t>Momento della consegna della scultura all’istituto Valbella di Schio</a:t>
            </a:r>
            <a:endParaRPr sz="2000">
              <a:solidFill>
                <a:srgbClr val="FF9900"/>
              </a:solidFill>
              <a:latin typeface="Arial"/>
              <a:ea typeface="Arial"/>
              <a:cs typeface="Arial"/>
              <a:sym typeface="Arial"/>
            </a:endParaRPr>
          </a:p>
        </p:txBody>
      </p:sp>
      <p:pic>
        <p:nvPicPr>
          <p:cNvPr id="154" name="Google Shape;154;p29"/>
          <p:cNvPicPr preferRelativeResize="0"/>
          <p:nvPr/>
        </p:nvPicPr>
        <p:blipFill>
          <a:blip r:embed="rId4">
            <a:alphaModFix/>
          </a:blip>
          <a:stretch>
            <a:fillRect/>
          </a:stretch>
        </p:blipFill>
        <p:spPr>
          <a:xfrm>
            <a:off x="2995075" y="1164150"/>
            <a:ext cx="4095750" cy="63923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8" name="Shape 158"/>
        <p:cNvGrpSpPr/>
        <p:nvPr/>
      </p:nvGrpSpPr>
      <p:grpSpPr>
        <a:xfrm>
          <a:off x="0" y="0"/>
          <a:ext cx="0" cy="0"/>
          <a:chOff x="0" y="0"/>
          <a:chExt cx="0" cy="0"/>
        </a:xfrm>
      </p:grpSpPr>
      <p:sp>
        <p:nvSpPr>
          <p:cNvPr id="159" name="Google Shape;159;p30"/>
          <p:cNvSpPr txBox="1"/>
          <p:nvPr>
            <p:ph type="title"/>
          </p:nvPr>
        </p:nvSpPr>
        <p:spPr>
          <a:xfrm>
            <a:off x="610300" y="356300"/>
            <a:ext cx="9015575" cy="700757"/>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2004 Schio (S. Trinità) Sasso Mariano</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“La Madonna col Bambino ed un orante”</a:t>
            </a:r>
            <a:endParaRPr sz="1777">
              <a:solidFill>
                <a:srgbClr val="FF9900"/>
              </a:solidFill>
              <a:latin typeface="Arial"/>
              <a:ea typeface="Arial"/>
              <a:cs typeface="Arial"/>
              <a:sym typeface="Arial"/>
            </a:endParaRPr>
          </a:p>
        </p:txBody>
      </p:sp>
      <p:pic>
        <p:nvPicPr>
          <p:cNvPr id="160" name="Google Shape;160;p30"/>
          <p:cNvPicPr preferRelativeResize="0"/>
          <p:nvPr/>
        </p:nvPicPr>
        <p:blipFill>
          <a:blip r:embed="rId4">
            <a:alphaModFix/>
          </a:blip>
          <a:stretch>
            <a:fillRect/>
          </a:stretch>
        </p:blipFill>
        <p:spPr>
          <a:xfrm>
            <a:off x="2582325" y="2529400"/>
            <a:ext cx="4995325" cy="2487075"/>
          </a:xfrm>
          <a:prstGeom prst="rect">
            <a:avLst/>
          </a:prstGeom>
          <a:noFill/>
          <a:ln>
            <a:noFill/>
          </a:ln>
        </p:spPr>
      </p:pic>
      <p:pic>
        <p:nvPicPr>
          <p:cNvPr id="161" name="Google Shape;161;p30"/>
          <p:cNvPicPr preferRelativeResize="0"/>
          <p:nvPr/>
        </p:nvPicPr>
        <p:blipFill>
          <a:blip r:embed="rId5">
            <a:alphaModFix/>
          </a:blip>
          <a:stretch>
            <a:fillRect/>
          </a:stretch>
        </p:blipFill>
        <p:spPr>
          <a:xfrm>
            <a:off x="2592900" y="1090075"/>
            <a:ext cx="4974150" cy="6529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5" name="Shape 165"/>
        <p:cNvGrpSpPr/>
        <p:nvPr/>
      </p:nvGrpSpPr>
      <p:grpSpPr>
        <a:xfrm>
          <a:off x="0" y="0"/>
          <a:ext cx="0" cy="0"/>
          <a:chOff x="0" y="0"/>
          <a:chExt cx="0" cy="0"/>
        </a:xfrm>
      </p:grpSpPr>
      <p:sp>
        <p:nvSpPr>
          <p:cNvPr id="166" name="Google Shape;166;p31"/>
          <p:cNvSpPr txBox="1"/>
          <p:nvPr>
            <p:ph type="title"/>
          </p:nvPr>
        </p:nvSpPr>
        <p:spPr>
          <a:xfrm>
            <a:off x="610300" y="356300"/>
            <a:ext cx="9015575" cy="777813"/>
          </a:xfrm>
          <a:prstGeom prst="rect">
            <a:avLst/>
          </a:prstGeom>
          <a:noFill/>
          <a:ln>
            <a:noFill/>
          </a:ln>
        </p:spPr>
        <p:txBody>
          <a:bodyPr anchorCtr="0" anchor="ctr" bIns="38100" lIns="38100" spcFirstLastPara="1" rIns="38100" wrap="square" tIns="38100">
            <a:noAutofit/>
          </a:bodyPr>
          <a:lstStyle/>
          <a:p>
            <a:pPr indent="0" lvl="0" marL="0" marR="0" rtl="0" algn="ctr">
              <a:lnSpc>
                <a:spcPct val="120138"/>
              </a:lnSpc>
              <a:spcBef>
                <a:spcPts val="0"/>
              </a:spcBef>
              <a:spcAft>
                <a:spcPts val="0"/>
              </a:spcAft>
              <a:buNone/>
            </a:pPr>
            <a:r>
              <a:rPr lang="en-US" sz="2000">
                <a:solidFill>
                  <a:srgbClr val="FF9900"/>
                </a:solidFill>
                <a:latin typeface="Arial"/>
                <a:ea typeface="Arial"/>
                <a:cs typeface="Arial"/>
                <a:sym typeface="Arial"/>
              </a:rPr>
              <a:t>2004 “Non vedo l’ora”</a:t>
            </a:r>
            <a:br>
              <a:rPr lang="en-US" sz="2000">
                <a:solidFill>
                  <a:srgbClr val="FF9900"/>
                </a:solidFill>
                <a:latin typeface="Arial"/>
                <a:ea typeface="Arial"/>
                <a:cs typeface="Arial"/>
                <a:sym typeface="Arial"/>
              </a:rPr>
            </a:br>
            <a:r>
              <a:rPr lang="en-US" sz="2000">
                <a:solidFill>
                  <a:srgbClr val="FF9900"/>
                </a:solidFill>
                <a:latin typeface="Arial"/>
                <a:ea typeface="Arial"/>
                <a:cs typeface="Arial"/>
                <a:sym typeface="Arial"/>
              </a:rPr>
              <a:t>In omaggio alle Occhialerie Bellunesi</a:t>
            </a:r>
            <a:endParaRPr sz="2000">
              <a:solidFill>
                <a:srgbClr val="FF9900"/>
              </a:solidFill>
              <a:latin typeface="Arial"/>
              <a:ea typeface="Arial"/>
              <a:cs typeface="Arial"/>
              <a:sym typeface="Arial"/>
            </a:endParaRPr>
          </a:p>
        </p:txBody>
      </p:sp>
      <p:pic>
        <p:nvPicPr>
          <p:cNvPr id="167" name="Google Shape;167;p31"/>
          <p:cNvPicPr preferRelativeResize="0"/>
          <p:nvPr/>
        </p:nvPicPr>
        <p:blipFill>
          <a:blip r:embed="rId4">
            <a:alphaModFix/>
          </a:blip>
          <a:stretch>
            <a:fillRect/>
          </a:stretch>
        </p:blipFill>
        <p:spPr>
          <a:xfrm>
            <a:off x="2836325" y="1090075"/>
            <a:ext cx="4487325" cy="63923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1" name="Shape 171"/>
        <p:cNvGrpSpPr/>
        <p:nvPr/>
      </p:nvGrpSpPr>
      <p:grpSpPr>
        <a:xfrm>
          <a:off x="0" y="0"/>
          <a:ext cx="0" cy="0"/>
          <a:chOff x="0" y="0"/>
          <a:chExt cx="0" cy="0"/>
        </a:xfrm>
      </p:grpSpPr>
      <p:sp>
        <p:nvSpPr>
          <p:cNvPr id="172" name="Google Shape;172;p32"/>
          <p:cNvSpPr txBox="1"/>
          <p:nvPr>
            <p:ph type="title"/>
          </p:nvPr>
        </p:nvSpPr>
        <p:spPr>
          <a:xfrm>
            <a:off x="610300" y="356300"/>
            <a:ext cx="9015575" cy="700757"/>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2003 Eraclea Mare “Ariete marino”</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Una ragazzina cavalca un delfino</a:t>
            </a:r>
            <a:endParaRPr sz="1777">
              <a:solidFill>
                <a:srgbClr val="FF9900"/>
              </a:solidFill>
              <a:latin typeface="Arial"/>
              <a:ea typeface="Arial"/>
              <a:cs typeface="Arial"/>
              <a:sym typeface="Arial"/>
            </a:endParaRPr>
          </a:p>
        </p:txBody>
      </p:sp>
      <p:pic>
        <p:nvPicPr>
          <p:cNvPr id="173" name="Google Shape;173;p32"/>
          <p:cNvPicPr preferRelativeResize="0"/>
          <p:nvPr/>
        </p:nvPicPr>
        <p:blipFill>
          <a:blip r:embed="rId4">
            <a:alphaModFix/>
          </a:blip>
          <a:stretch>
            <a:fillRect/>
          </a:stretch>
        </p:blipFill>
        <p:spPr>
          <a:xfrm>
            <a:off x="3079750" y="1005400"/>
            <a:ext cx="4000500" cy="63817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7" name="Shape 177"/>
        <p:cNvGrpSpPr/>
        <p:nvPr/>
      </p:nvGrpSpPr>
      <p:grpSpPr>
        <a:xfrm>
          <a:off x="0" y="0"/>
          <a:ext cx="0" cy="0"/>
          <a:chOff x="0" y="0"/>
          <a:chExt cx="0" cy="0"/>
        </a:xfrm>
      </p:grpSpPr>
      <p:sp>
        <p:nvSpPr>
          <p:cNvPr id="178" name="Google Shape;178;p33"/>
          <p:cNvSpPr txBox="1"/>
          <p:nvPr>
            <p:ph type="title"/>
          </p:nvPr>
        </p:nvSpPr>
        <p:spPr>
          <a:xfrm>
            <a:off x="610300" y="356300"/>
            <a:ext cx="9015575" cy="700757"/>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2002 “S.Cristoforo”</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per la chiesa Parrocchiale di Tonezza</a:t>
            </a:r>
            <a:endParaRPr sz="1777">
              <a:solidFill>
                <a:srgbClr val="FF9900"/>
              </a:solidFill>
              <a:latin typeface="Arial"/>
              <a:ea typeface="Arial"/>
              <a:cs typeface="Arial"/>
              <a:sym typeface="Arial"/>
            </a:endParaRPr>
          </a:p>
        </p:txBody>
      </p:sp>
      <p:pic>
        <p:nvPicPr>
          <p:cNvPr id="179" name="Google Shape;179;p33"/>
          <p:cNvPicPr preferRelativeResize="0"/>
          <p:nvPr/>
        </p:nvPicPr>
        <p:blipFill>
          <a:blip r:embed="rId4">
            <a:alphaModFix/>
          </a:blip>
          <a:stretch>
            <a:fillRect/>
          </a:stretch>
        </p:blipFill>
        <p:spPr>
          <a:xfrm>
            <a:off x="3090325" y="1164150"/>
            <a:ext cx="3979325" cy="6085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3" name="Shape 183"/>
        <p:cNvGrpSpPr/>
        <p:nvPr/>
      </p:nvGrpSpPr>
      <p:grpSpPr>
        <a:xfrm>
          <a:off x="0" y="0"/>
          <a:ext cx="0" cy="0"/>
          <a:chOff x="0" y="0"/>
          <a:chExt cx="0" cy="0"/>
        </a:xfrm>
      </p:grpSpPr>
      <p:sp>
        <p:nvSpPr>
          <p:cNvPr id="184" name="Google Shape;184;p34"/>
          <p:cNvSpPr txBox="1"/>
          <p:nvPr>
            <p:ph type="title"/>
          </p:nvPr>
        </p:nvSpPr>
        <p:spPr>
          <a:xfrm>
            <a:off x="610300" y="356300"/>
            <a:ext cx="9015575" cy="700757"/>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2002 “S.Cristoforo”</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in lavorazione</a:t>
            </a:r>
            <a:endParaRPr sz="1777">
              <a:solidFill>
                <a:srgbClr val="FF9900"/>
              </a:solidFill>
              <a:latin typeface="Arial"/>
              <a:ea typeface="Arial"/>
              <a:cs typeface="Arial"/>
              <a:sym typeface="Arial"/>
            </a:endParaRPr>
          </a:p>
        </p:txBody>
      </p:sp>
      <p:pic>
        <p:nvPicPr>
          <p:cNvPr id="185" name="Google Shape;185;p34"/>
          <p:cNvPicPr preferRelativeResize="0"/>
          <p:nvPr/>
        </p:nvPicPr>
        <p:blipFill>
          <a:blip r:embed="rId4">
            <a:alphaModFix/>
          </a:blip>
          <a:stretch>
            <a:fillRect/>
          </a:stretch>
        </p:blipFill>
        <p:spPr>
          <a:xfrm>
            <a:off x="2836325" y="1164150"/>
            <a:ext cx="4572000" cy="63288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9" name="Shape 189"/>
        <p:cNvGrpSpPr/>
        <p:nvPr/>
      </p:nvGrpSpPr>
      <p:grpSpPr>
        <a:xfrm>
          <a:off x="0" y="0"/>
          <a:ext cx="0" cy="0"/>
          <a:chOff x="0" y="0"/>
          <a:chExt cx="0" cy="0"/>
        </a:xfrm>
      </p:grpSpPr>
      <p:sp>
        <p:nvSpPr>
          <p:cNvPr id="190" name="Google Shape;190;p35"/>
          <p:cNvSpPr txBox="1"/>
          <p:nvPr>
            <p:ph type="title"/>
          </p:nvPr>
        </p:nvSpPr>
        <p:spPr>
          <a:xfrm>
            <a:off x="610300" y="356300"/>
            <a:ext cx="9015575" cy="598300"/>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2002 “La ninfa degli Alpini”</a:t>
            </a:r>
            <a:endParaRPr sz="1777">
              <a:solidFill>
                <a:srgbClr val="FF9900"/>
              </a:solidFill>
              <a:latin typeface="Arial"/>
              <a:ea typeface="Arial"/>
              <a:cs typeface="Arial"/>
              <a:sym typeface="Arial"/>
            </a:endParaRPr>
          </a:p>
        </p:txBody>
      </p:sp>
      <p:pic>
        <p:nvPicPr>
          <p:cNvPr id="191" name="Google Shape;191;p35"/>
          <p:cNvPicPr preferRelativeResize="0"/>
          <p:nvPr/>
        </p:nvPicPr>
        <p:blipFill>
          <a:blip r:embed="rId4">
            <a:alphaModFix/>
          </a:blip>
          <a:stretch>
            <a:fillRect/>
          </a:stretch>
        </p:blipFill>
        <p:spPr>
          <a:xfrm>
            <a:off x="3079750" y="1005400"/>
            <a:ext cx="4243900" cy="64134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 name="Shape 34"/>
        <p:cNvGrpSpPr/>
        <p:nvPr/>
      </p:nvGrpSpPr>
      <p:grpSpPr>
        <a:xfrm>
          <a:off x="0" y="0"/>
          <a:ext cx="0" cy="0"/>
          <a:chOff x="0" y="0"/>
          <a:chExt cx="0" cy="0"/>
        </a:xfrm>
      </p:grpSpPr>
      <p:sp>
        <p:nvSpPr>
          <p:cNvPr id="35" name="Google Shape;35;p9"/>
          <p:cNvSpPr txBox="1"/>
          <p:nvPr>
            <p:ph type="title"/>
          </p:nvPr>
        </p:nvSpPr>
        <p:spPr>
          <a:xfrm>
            <a:off x="304800" y="304800"/>
            <a:ext cx="9626600" cy="990600"/>
          </a:xfrm>
          <a:prstGeom prst="rect">
            <a:avLst/>
          </a:prstGeom>
        </p:spPr>
        <p:txBody>
          <a:bodyPr anchorCtr="0" anchor="t" bIns="38100" lIns="38100" spcFirstLastPara="1" rIns="38100" wrap="square" tIns="38100">
            <a:noAutofit/>
          </a:bodyPr>
          <a:lstStyle/>
          <a:p>
            <a:pPr indent="0" lvl="0" marL="0" rtl="0" algn="ctr">
              <a:lnSpc>
                <a:spcPct val="100000"/>
              </a:lnSpc>
              <a:spcBef>
                <a:spcPts val="0"/>
              </a:spcBef>
              <a:spcAft>
                <a:spcPts val="0"/>
              </a:spcAft>
              <a:buNone/>
            </a:pPr>
            <a:r>
              <a:rPr lang="en-US" sz="2133">
                <a:solidFill>
                  <a:srgbClr val="FF9900"/>
                </a:solidFill>
                <a:latin typeface="Arial"/>
                <a:ea typeface="Arial"/>
                <a:cs typeface="Arial"/>
                <a:sym typeface="Arial"/>
              </a:rPr>
              <a:t>2010 "Mani e Ali" Monumento dedicato agli Artigiani di Thiene (VI)</a:t>
            </a:r>
            <a:endParaRPr sz="2133">
              <a:solidFill>
                <a:srgbClr val="FF9900"/>
              </a:solidFill>
              <a:latin typeface="Arial"/>
              <a:ea typeface="Arial"/>
              <a:cs typeface="Arial"/>
              <a:sym typeface="Arial"/>
            </a:endParaRPr>
          </a:p>
          <a:p>
            <a:pPr indent="0" lvl="0" marL="0" rtl="0" algn="ctr">
              <a:lnSpc>
                <a:spcPct val="100000"/>
              </a:lnSpc>
              <a:spcBef>
                <a:spcPts val="0"/>
              </a:spcBef>
              <a:spcAft>
                <a:spcPts val="0"/>
              </a:spcAft>
              <a:buNone/>
            </a:pPr>
            <a:r>
              <a:rPr lang="en-US" sz="2133">
                <a:solidFill>
                  <a:srgbClr val="FF9900"/>
                </a:solidFill>
                <a:latin typeface="Arial"/>
                <a:ea typeface="Arial"/>
                <a:cs typeface="Arial"/>
                <a:sym typeface="Arial"/>
              </a:rPr>
              <a:t>Testo di spiegazione nella pagina successiva.</a:t>
            </a:r>
            <a:endParaRPr sz="2133">
              <a:solidFill>
                <a:srgbClr val="FF9900"/>
              </a:solidFill>
              <a:latin typeface="Arial"/>
              <a:ea typeface="Arial"/>
              <a:cs typeface="Arial"/>
              <a:sym typeface="Arial"/>
            </a:endParaRPr>
          </a:p>
        </p:txBody>
      </p:sp>
      <p:sp>
        <p:nvSpPr>
          <p:cNvPr id="36" name="Google Shape;36;p9"/>
          <p:cNvSpPr txBox="1"/>
          <p:nvPr>
            <p:ph idx="1" type="body"/>
          </p:nvPr>
        </p:nvSpPr>
        <p:spPr>
          <a:xfrm>
            <a:off x="304800" y="1828800"/>
            <a:ext cx="9626600" cy="5562600"/>
          </a:xfrm>
          <a:prstGeom prst="rect">
            <a:avLst/>
          </a:prstGeom>
        </p:spPr>
        <p:txBody>
          <a:bodyPr anchorCtr="0" anchor="t" bIns="38100" lIns="38100" spcFirstLastPara="1" rIns="38100" wrap="square" tIns="38100">
            <a:noAutofit/>
          </a:bodyPr>
          <a:lstStyle/>
          <a:p>
            <a:pPr indent="0" lvl="0" marL="0" rtl="0" algn="l">
              <a:lnSpc>
                <a:spcPct val="100000"/>
              </a:lnSpc>
              <a:spcBef>
                <a:spcPts val="0"/>
              </a:spcBef>
              <a:spcAft>
                <a:spcPts val="0"/>
              </a:spcAft>
              <a:buNone/>
            </a:pPr>
            <a:r>
              <a:rPr lang="en-US" sz="2666">
                <a:solidFill>
                  <a:srgbClr val="000000"/>
                </a:solidFill>
                <a:latin typeface="Arial"/>
                <a:ea typeface="Arial"/>
                <a:cs typeface="Arial"/>
                <a:sym typeface="Arial"/>
              </a:rPr>
              <a:t> </a:t>
            </a:r>
            <a:endParaRPr sz="2666">
              <a:solidFill>
                <a:srgbClr val="000000"/>
              </a:solidFill>
              <a:latin typeface="Arial"/>
              <a:ea typeface="Arial"/>
              <a:cs typeface="Arial"/>
              <a:sym typeface="Arial"/>
            </a:endParaRPr>
          </a:p>
        </p:txBody>
      </p:sp>
      <p:pic>
        <p:nvPicPr>
          <p:cNvPr id="37" name="Google Shape;37;p9"/>
          <p:cNvPicPr preferRelativeResize="0"/>
          <p:nvPr/>
        </p:nvPicPr>
        <p:blipFill>
          <a:blip r:embed="rId4">
            <a:alphaModFix/>
          </a:blip>
          <a:stretch>
            <a:fillRect/>
          </a:stretch>
        </p:blipFill>
        <p:spPr>
          <a:xfrm>
            <a:off x="3124875" y="1524000"/>
            <a:ext cx="4093100" cy="57450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5" name="Shape 195"/>
        <p:cNvGrpSpPr/>
        <p:nvPr/>
      </p:nvGrpSpPr>
      <p:grpSpPr>
        <a:xfrm>
          <a:off x="0" y="0"/>
          <a:ext cx="0" cy="0"/>
          <a:chOff x="0" y="0"/>
          <a:chExt cx="0" cy="0"/>
        </a:xfrm>
      </p:grpSpPr>
      <p:sp>
        <p:nvSpPr>
          <p:cNvPr id="196" name="Google Shape;196;p36"/>
          <p:cNvSpPr txBox="1"/>
          <p:nvPr>
            <p:ph type="title"/>
          </p:nvPr>
        </p:nvSpPr>
        <p:spPr>
          <a:xfrm>
            <a:off x="610300" y="356300"/>
            <a:ext cx="9015575" cy="700757"/>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2001 Chi ci soccorre ci appare come un angelo.</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Per il gruppo donatori di sangue di Dueville</a:t>
            </a:r>
            <a:endParaRPr sz="1777">
              <a:solidFill>
                <a:srgbClr val="FF9900"/>
              </a:solidFill>
              <a:latin typeface="Arial"/>
              <a:ea typeface="Arial"/>
              <a:cs typeface="Arial"/>
              <a:sym typeface="Arial"/>
            </a:endParaRPr>
          </a:p>
        </p:txBody>
      </p:sp>
      <p:pic>
        <p:nvPicPr>
          <p:cNvPr id="197" name="Google Shape;197;p36"/>
          <p:cNvPicPr preferRelativeResize="0"/>
          <p:nvPr/>
        </p:nvPicPr>
        <p:blipFill>
          <a:blip r:embed="rId4">
            <a:alphaModFix/>
          </a:blip>
          <a:stretch>
            <a:fillRect/>
          </a:stretch>
        </p:blipFill>
        <p:spPr>
          <a:xfrm>
            <a:off x="2434150" y="1005400"/>
            <a:ext cx="5132900" cy="66145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1" name="Shape 201"/>
        <p:cNvGrpSpPr/>
        <p:nvPr/>
      </p:nvGrpSpPr>
      <p:grpSpPr>
        <a:xfrm>
          <a:off x="0" y="0"/>
          <a:ext cx="0" cy="0"/>
          <a:chOff x="0" y="0"/>
          <a:chExt cx="0" cy="0"/>
        </a:xfrm>
      </p:grpSpPr>
      <p:sp>
        <p:nvSpPr>
          <p:cNvPr id="202" name="Google Shape;202;p37"/>
          <p:cNvSpPr txBox="1"/>
          <p:nvPr>
            <p:ph type="title"/>
          </p:nvPr>
        </p:nvSpPr>
        <p:spPr>
          <a:xfrm>
            <a:off x="610300" y="356300"/>
            <a:ext cx="9015575" cy="700757"/>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2001 Reith (Austria)</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“S.Nothburga”</a:t>
            </a:r>
            <a:endParaRPr sz="1777">
              <a:solidFill>
                <a:srgbClr val="FF9900"/>
              </a:solidFill>
              <a:latin typeface="Arial"/>
              <a:ea typeface="Arial"/>
              <a:cs typeface="Arial"/>
              <a:sym typeface="Arial"/>
            </a:endParaRPr>
          </a:p>
        </p:txBody>
      </p:sp>
      <p:pic>
        <p:nvPicPr>
          <p:cNvPr id="203" name="Google Shape;203;p37"/>
          <p:cNvPicPr preferRelativeResize="0"/>
          <p:nvPr/>
        </p:nvPicPr>
        <p:blipFill>
          <a:blip r:embed="rId4">
            <a:alphaModFix/>
          </a:blip>
          <a:stretch>
            <a:fillRect/>
          </a:stretch>
        </p:blipFill>
        <p:spPr>
          <a:xfrm>
            <a:off x="3312575" y="1269975"/>
            <a:ext cx="3534825" cy="5905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7" name="Shape 207"/>
        <p:cNvGrpSpPr/>
        <p:nvPr/>
      </p:nvGrpSpPr>
      <p:grpSpPr>
        <a:xfrm>
          <a:off x="0" y="0"/>
          <a:ext cx="0" cy="0"/>
          <a:chOff x="0" y="0"/>
          <a:chExt cx="0" cy="0"/>
        </a:xfrm>
      </p:grpSpPr>
      <p:sp>
        <p:nvSpPr>
          <p:cNvPr id="208" name="Google Shape;208;p38"/>
          <p:cNvSpPr txBox="1"/>
          <p:nvPr>
            <p:ph type="title"/>
          </p:nvPr>
        </p:nvSpPr>
        <p:spPr>
          <a:xfrm>
            <a:off x="610300" y="356300"/>
            <a:ext cx="9015575" cy="700757"/>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2001 “Busto al Bersagliere”</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in bronzo, apposto in una via di Feltre</a:t>
            </a:r>
            <a:endParaRPr sz="1777">
              <a:solidFill>
                <a:srgbClr val="FF9900"/>
              </a:solidFill>
              <a:latin typeface="Arial"/>
              <a:ea typeface="Arial"/>
              <a:cs typeface="Arial"/>
              <a:sym typeface="Arial"/>
            </a:endParaRPr>
          </a:p>
        </p:txBody>
      </p:sp>
      <p:pic>
        <p:nvPicPr>
          <p:cNvPr id="209" name="Google Shape;209;p38"/>
          <p:cNvPicPr preferRelativeResize="0"/>
          <p:nvPr/>
        </p:nvPicPr>
        <p:blipFill>
          <a:blip r:embed="rId4">
            <a:alphaModFix/>
          </a:blip>
          <a:stretch>
            <a:fillRect/>
          </a:stretch>
        </p:blipFill>
        <p:spPr>
          <a:xfrm>
            <a:off x="3418400" y="1090075"/>
            <a:ext cx="3503075" cy="6159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3" name="Shape 213"/>
        <p:cNvGrpSpPr/>
        <p:nvPr/>
      </p:nvGrpSpPr>
      <p:grpSpPr>
        <a:xfrm>
          <a:off x="0" y="0"/>
          <a:ext cx="0" cy="0"/>
          <a:chOff x="0" y="0"/>
          <a:chExt cx="0" cy="0"/>
        </a:xfrm>
      </p:grpSpPr>
      <p:sp>
        <p:nvSpPr>
          <p:cNvPr id="214" name="Google Shape;214;p39"/>
          <p:cNvSpPr txBox="1"/>
          <p:nvPr>
            <p:ph type="title"/>
          </p:nvPr>
        </p:nvSpPr>
        <p:spPr>
          <a:xfrm>
            <a:off x="541500" y="51150"/>
            <a:ext cx="9015575" cy="903450"/>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2000 “L’orologio della vita”</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testo di spiegazione nella pagina successiva.</a:t>
            </a:r>
            <a:endParaRPr sz="1777">
              <a:solidFill>
                <a:srgbClr val="FF9900"/>
              </a:solidFill>
              <a:latin typeface="Arial"/>
              <a:ea typeface="Arial"/>
              <a:cs typeface="Arial"/>
              <a:sym typeface="Arial"/>
            </a:endParaRPr>
          </a:p>
        </p:txBody>
      </p:sp>
      <p:pic>
        <p:nvPicPr>
          <p:cNvPr id="215" name="Google Shape;215;p39"/>
          <p:cNvPicPr preferRelativeResize="0"/>
          <p:nvPr/>
        </p:nvPicPr>
        <p:blipFill>
          <a:blip r:embed="rId4">
            <a:alphaModFix/>
          </a:blip>
          <a:stretch>
            <a:fillRect/>
          </a:stretch>
        </p:blipFill>
        <p:spPr>
          <a:xfrm>
            <a:off x="2360075" y="762000"/>
            <a:ext cx="5207000" cy="66569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9" name="Shape 219"/>
        <p:cNvGrpSpPr/>
        <p:nvPr/>
      </p:nvGrpSpPr>
      <p:grpSpPr>
        <a:xfrm>
          <a:off x="0" y="0"/>
          <a:ext cx="0" cy="0"/>
          <a:chOff x="0" y="0"/>
          <a:chExt cx="0" cy="0"/>
        </a:xfrm>
      </p:grpSpPr>
      <p:sp>
        <p:nvSpPr>
          <p:cNvPr id="220" name="Google Shape;220;p40"/>
          <p:cNvSpPr txBox="1"/>
          <p:nvPr>
            <p:ph type="title"/>
          </p:nvPr>
        </p:nvSpPr>
        <p:spPr>
          <a:xfrm>
            <a:off x="610300" y="356300"/>
            <a:ext cx="9015575" cy="5798250"/>
          </a:xfrm>
          <a:prstGeom prst="rect">
            <a:avLst/>
          </a:prstGeom>
          <a:noFill/>
          <a:ln>
            <a:noFill/>
          </a:ln>
        </p:spPr>
        <p:txBody>
          <a:bodyPr anchorCtr="0" anchor="ctr" bIns="38100" lIns="38100" spcFirstLastPara="1" rIns="38100" wrap="square" tIns="38100">
            <a:noAutofit/>
          </a:bodyPr>
          <a:lstStyle/>
          <a:p>
            <a:pPr indent="0" lvl="0" marL="0" marR="0" rtl="0" algn="ctr">
              <a:lnSpc>
                <a:spcPct val="120138"/>
              </a:lnSpc>
              <a:spcBef>
                <a:spcPts val="0"/>
              </a:spcBef>
              <a:spcAft>
                <a:spcPts val="0"/>
              </a:spcAft>
              <a:buNone/>
            </a:pPr>
            <a:r>
              <a:rPr lang="en-US" sz="2000">
                <a:solidFill>
                  <a:srgbClr val="FF9900"/>
                </a:solidFill>
                <a:latin typeface="Arial"/>
                <a:ea typeface="Arial"/>
                <a:cs typeface="Arial"/>
                <a:sym typeface="Arial"/>
              </a:rPr>
              <a:t>2000 L’orologio della vita</a:t>
            </a:r>
            <a:br>
              <a:rPr lang="en-US" sz="2000">
                <a:solidFill>
                  <a:srgbClr val="FF9900"/>
                </a:solidFill>
                <a:latin typeface="Arial"/>
                <a:ea typeface="Arial"/>
                <a:cs typeface="Arial"/>
                <a:sym typeface="Arial"/>
              </a:rPr>
            </a:br>
            <a:br>
              <a:rPr lang="en-US" sz="2000">
                <a:solidFill>
                  <a:srgbClr val="FF9900"/>
                </a:solidFill>
                <a:latin typeface="Arial"/>
                <a:ea typeface="Arial"/>
                <a:cs typeface="Arial"/>
                <a:sym typeface="Arial"/>
              </a:rPr>
            </a:br>
            <a:r>
              <a:rPr lang="en-US" sz="2000">
                <a:solidFill>
                  <a:srgbClr val="FF9900"/>
                </a:solidFill>
                <a:latin typeface="Arial"/>
                <a:ea typeface="Arial"/>
                <a:cs typeface="Arial"/>
                <a:sym typeface="Arial"/>
              </a:rPr>
              <a:t>La lancetta dei minuti, più lunga, rappresenta una deposizione:</a:t>
            </a:r>
            <a:br>
              <a:rPr lang="en-US" sz="2000">
                <a:solidFill>
                  <a:srgbClr val="FF9900"/>
                </a:solidFill>
                <a:latin typeface="Arial"/>
                <a:ea typeface="Arial"/>
                <a:cs typeface="Arial"/>
                <a:sym typeface="Arial"/>
              </a:rPr>
            </a:br>
            <a:r>
              <a:rPr lang="en-US" sz="2000">
                <a:solidFill>
                  <a:srgbClr val="FF9900"/>
                </a:solidFill>
                <a:latin typeface="Arial"/>
                <a:ea typeface="Arial"/>
                <a:cs typeface="Arial"/>
                <a:sym typeface="Arial"/>
              </a:rPr>
              <a:t>i momenti tristi della vita. </a:t>
            </a:r>
            <a:br>
              <a:rPr lang="en-US" sz="2000">
                <a:solidFill>
                  <a:srgbClr val="FF9900"/>
                </a:solidFill>
                <a:latin typeface="Arial"/>
                <a:ea typeface="Arial"/>
                <a:cs typeface="Arial"/>
                <a:sym typeface="Arial"/>
              </a:rPr>
            </a:br>
            <a:r>
              <a:rPr lang="en-US" sz="2000">
                <a:solidFill>
                  <a:srgbClr val="FF9900"/>
                </a:solidFill>
                <a:latin typeface="Arial"/>
                <a:ea typeface="Arial"/>
                <a:cs typeface="Arial"/>
                <a:sym typeface="Arial"/>
              </a:rPr>
              <a:t>Ogni 12 ore cela del tutto quella più corta e più in profondità</a:t>
            </a:r>
            <a:br>
              <a:rPr lang="en-US" sz="2000">
                <a:solidFill>
                  <a:srgbClr val="FF9900"/>
                </a:solidFill>
                <a:latin typeface="Arial"/>
                <a:ea typeface="Arial"/>
                <a:cs typeface="Arial"/>
                <a:sym typeface="Arial"/>
              </a:rPr>
            </a:br>
            <a:r>
              <a:rPr lang="en-US" sz="2000">
                <a:solidFill>
                  <a:srgbClr val="FF9900"/>
                </a:solidFill>
                <a:latin typeface="Arial"/>
                <a:ea typeface="Arial"/>
                <a:cs typeface="Arial"/>
                <a:sym typeface="Arial"/>
              </a:rPr>
              <a:t>che rappresenta una natività…ma la nasconde per poco e non toglie </a:t>
            </a:r>
            <a:br>
              <a:rPr lang="en-US" sz="2000">
                <a:solidFill>
                  <a:srgbClr val="FF9900"/>
                </a:solidFill>
                <a:latin typeface="Arial"/>
                <a:ea typeface="Arial"/>
                <a:cs typeface="Arial"/>
                <a:sym typeface="Arial"/>
              </a:rPr>
            </a:br>
            <a:r>
              <a:rPr lang="en-US" sz="2000">
                <a:solidFill>
                  <a:srgbClr val="FF9900"/>
                </a:solidFill>
                <a:latin typeface="Arial"/>
                <a:ea typeface="Arial"/>
                <a:cs typeface="Arial"/>
                <a:sym typeface="Arial"/>
              </a:rPr>
              <a:t>la consapevolezza che essa continua ad esistere col suo ricordo di gioia.</a:t>
            </a:r>
            <a:br>
              <a:rPr lang="en-US" sz="2000">
                <a:solidFill>
                  <a:srgbClr val="FF9900"/>
                </a:solidFill>
                <a:latin typeface="Arial"/>
                <a:ea typeface="Arial"/>
                <a:cs typeface="Arial"/>
                <a:sym typeface="Arial"/>
              </a:rPr>
            </a:br>
            <a:r>
              <a:rPr lang="en-US" sz="2000">
                <a:solidFill>
                  <a:srgbClr val="FF9900"/>
                </a:solidFill>
                <a:latin typeface="Arial"/>
                <a:ea typeface="Arial"/>
                <a:cs typeface="Arial"/>
                <a:sym typeface="Arial"/>
              </a:rPr>
              <a:t>Tutto passa ma non i ricordi lieti.</a:t>
            </a:r>
            <a:endParaRPr sz="2000">
              <a:solidFill>
                <a:srgbClr val="FF99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4" name="Shape 224"/>
        <p:cNvGrpSpPr/>
        <p:nvPr/>
      </p:nvGrpSpPr>
      <p:grpSpPr>
        <a:xfrm>
          <a:off x="0" y="0"/>
          <a:ext cx="0" cy="0"/>
          <a:chOff x="0" y="0"/>
          <a:chExt cx="0" cy="0"/>
        </a:xfrm>
      </p:grpSpPr>
      <p:sp>
        <p:nvSpPr>
          <p:cNvPr id="225" name="Google Shape;225;p41"/>
          <p:cNvSpPr txBox="1"/>
          <p:nvPr>
            <p:ph type="title"/>
          </p:nvPr>
        </p:nvSpPr>
        <p:spPr>
          <a:xfrm>
            <a:off x="610300" y="356300"/>
            <a:ext cx="9015575" cy="598300"/>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2000 “Motonautica”</a:t>
            </a:r>
            <a:endParaRPr sz="1777">
              <a:solidFill>
                <a:srgbClr val="FF9900"/>
              </a:solidFill>
              <a:latin typeface="Arial"/>
              <a:ea typeface="Arial"/>
              <a:cs typeface="Arial"/>
              <a:sym typeface="Arial"/>
            </a:endParaRPr>
          </a:p>
        </p:txBody>
      </p:sp>
      <p:pic>
        <p:nvPicPr>
          <p:cNvPr id="226" name="Google Shape;226;p41"/>
          <p:cNvPicPr preferRelativeResize="0"/>
          <p:nvPr/>
        </p:nvPicPr>
        <p:blipFill>
          <a:blip r:embed="rId4">
            <a:alphaModFix/>
          </a:blip>
          <a:stretch>
            <a:fillRect/>
          </a:stretch>
        </p:blipFill>
        <p:spPr>
          <a:xfrm>
            <a:off x="2677575" y="1090075"/>
            <a:ext cx="4804825" cy="65193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0" name="Shape 230"/>
        <p:cNvGrpSpPr/>
        <p:nvPr/>
      </p:nvGrpSpPr>
      <p:grpSpPr>
        <a:xfrm>
          <a:off x="0" y="0"/>
          <a:ext cx="0" cy="0"/>
          <a:chOff x="0" y="0"/>
          <a:chExt cx="0" cy="0"/>
        </a:xfrm>
      </p:grpSpPr>
      <p:sp>
        <p:nvSpPr>
          <p:cNvPr id="231" name="Google Shape;231;p42"/>
          <p:cNvSpPr txBox="1"/>
          <p:nvPr>
            <p:ph type="title"/>
          </p:nvPr>
        </p:nvSpPr>
        <p:spPr>
          <a:xfrm>
            <a:off x="610300" y="356300"/>
            <a:ext cx="9015575" cy="1013036"/>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1999-2000 “Sciatrice”</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All’ingresso dell’esposizione personale</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presso il Castello inferiore di Marostica</a:t>
            </a:r>
            <a:endParaRPr sz="1777">
              <a:solidFill>
                <a:srgbClr val="FF9900"/>
              </a:solidFill>
              <a:latin typeface="Arial"/>
              <a:ea typeface="Arial"/>
              <a:cs typeface="Arial"/>
              <a:sym typeface="Arial"/>
            </a:endParaRPr>
          </a:p>
        </p:txBody>
      </p:sp>
      <p:pic>
        <p:nvPicPr>
          <p:cNvPr id="232" name="Google Shape;232;p42"/>
          <p:cNvPicPr preferRelativeResize="0"/>
          <p:nvPr/>
        </p:nvPicPr>
        <p:blipFill>
          <a:blip r:embed="rId4">
            <a:alphaModFix/>
          </a:blip>
          <a:stretch>
            <a:fillRect/>
          </a:stretch>
        </p:blipFill>
        <p:spPr>
          <a:xfrm>
            <a:off x="3048000" y="1320800"/>
            <a:ext cx="4273625" cy="59492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6" name="Shape 236"/>
        <p:cNvGrpSpPr/>
        <p:nvPr/>
      </p:nvGrpSpPr>
      <p:grpSpPr>
        <a:xfrm>
          <a:off x="0" y="0"/>
          <a:ext cx="0" cy="0"/>
          <a:chOff x="0" y="0"/>
          <a:chExt cx="0" cy="0"/>
        </a:xfrm>
      </p:grpSpPr>
      <p:sp>
        <p:nvSpPr>
          <p:cNvPr id="237" name="Google Shape;237;p43"/>
          <p:cNvSpPr txBox="1"/>
          <p:nvPr>
            <p:ph type="title"/>
          </p:nvPr>
        </p:nvSpPr>
        <p:spPr>
          <a:xfrm>
            <a:off x="610300" y="356300"/>
            <a:ext cx="9015575" cy="700757"/>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1999-2000 “Musicanti”</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in mostra al castello inferiore di Marostica.</a:t>
            </a:r>
            <a:endParaRPr sz="1777">
              <a:solidFill>
                <a:srgbClr val="FF9900"/>
              </a:solidFill>
              <a:latin typeface="Arial"/>
              <a:ea typeface="Arial"/>
              <a:cs typeface="Arial"/>
              <a:sym typeface="Arial"/>
            </a:endParaRPr>
          </a:p>
        </p:txBody>
      </p:sp>
      <p:pic>
        <p:nvPicPr>
          <p:cNvPr id="238" name="Google Shape;238;p43"/>
          <p:cNvPicPr preferRelativeResize="0"/>
          <p:nvPr/>
        </p:nvPicPr>
        <p:blipFill>
          <a:blip r:embed="rId4">
            <a:alphaModFix/>
          </a:blip>
          <a:stretch>
            <a:fillRect/>
          </a:stretch>
        </p:blipFill>
        <p:spPr>
          <a:xfrm>
            <a:off x="1312325" y="1481650"/>
            <a:ext cx="7482400" cy="4953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2" name="Shape 242"/>
        <p:cNvGrpSpPr/>
        <p:nvPr/>
      </p:nvGrpSpPr>
      <p:grpSpPr>
        <a:xfrm>
          <a:off x="0" y="0"/>
          <a:ext cx="0" cy="0"/>
          <a:chOff x="0" y="0"/>
          <a:chExt cx="0" cy="0"/>
        </a:xfrm>
      </p:grpSpPr>
      <p:sp>
        <p:nvSpPr>
          <p:cNvPr id="243" name="Google Shape;243;p44"/>
          <p:cNvSpPr txBox="1"/>
          <p:nvPr>
            <p:ph type="title"/>
          </p:nvPr>
        </p:nvSpPr>
        <p:spPr>
          <a:xfrm>
            <a:off x="610300" y="356300"/>
            <a:ext cx="9015575" cy="700757"/>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1999 100 anni dalla conquista del Campanil Basso</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Madonna di Campiglio</a:t>
            </a:r>
            <a:endParaRPr sz="1777">
              <a:solidFill>
                <a:srgbClr val="FF9900"/>
              </a:solidFill>
              <a:latin typeface="Arial"/>
              <a:ea typeface="Arial"/>
              <a:cs typeface="Arial"/>
              <a:sym typeface="Arial"/>
            </a:endParaRPr>
          </a:p>
        </p:txBody>
      </p:sp>
      <p:pic>
        <p:nvPicPr>
          <p:cNvPr id="244" name="Google Shape;244;p44"/>
          <p:cNvPicPr preferRelativeResize="0"/>
          <p:nvPr/>
        </p:nvPicPr>
        <p:blipFill>
          <a:blip r:embed="rId4">
            <a:alphaModFix/>
          </a:blip>
          <a:stretch>
            <a:fillRect/>
          </a:stretch>
        </p:blipFill>
        <p:spPr>
          <a:xfrm>
            <a:off x="2995075" y="1164150"/>
            <a:ext cx="4169825" cy="62547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8" name="Shape 248"/>
        <p:cNvGrpSpPr/>
        <p:nvPr/>
      </p:nvGrpSpPr>
      <p:grpSpPr>
        <a:xfrm>
          <a:off x="0" y="0"/>
          <a:ext cx="0" cy="0"/>
          <a:chOff x="0" y="0"/>
          <a:chExt cx="0" cy="0"/>
        </a:xfrm>
      </p:grpSpPr>
      <p:sp>
        <p:nvSpPr>
          <p:cNvPr id="249" name="Google Shape;249;p45"/>
          <p:cNvSpPr txBox="1"/>
          <p:nvPr>
            <p:ph type="title"/>
          </p:nvPr>
        </p:nvSpPr>
        <p:spPr>
          <a:xfrm>
            <a:off x="610300" y="356300"/>
            <a:ext cx="9015575" cy="700757"/>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1997 “Zampognaro”</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Per il presepio di Motta di Livenza</a:t>
            </a:r>
            <a:endParaRPr sz="1777">
              <a:solidFill>
                <a:srgbClr val="FF9900"/>
              </a:solidFill>
              <a:latin typeface="Arial"/>
              <a:ea typeface="Arial"/>
              <a:cs typeface="Arial"/>
              <a:sym typeface="Arial"/>
            </a:endParaRPr>
          </a:p>
        </p:txBody>
      </p:sp>
      <p:pic>
        <p:nvPicPr>
          <p:cNvPr id="250" name="Google Shape;250;p45"/>
          <p:cNvPicPr preferRelativeResize="0"/>
          <p:nvPr/>
        </p:nvPicPr>
        <p:blipFill>
          <a:blip r:embed="rId4">
            <a:alphaModFix/>
          </a:blip>
          <a:stretch>
            <a:fillRect/>
          </a:stretch>
        </p:blipFill>
        <p:spPr>
          <a:xfrm>
            <a:off x="2910400" y="1090075"/>
            <a:ext cx="4339150" cy="6011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 name="Shape 41"/>
        <p:cNvGrpSpPr/>
        <p:nvPr/>
      </p:nvGrpSpPr>
      <p:grpSpPr>
        <a:xfrm>
          <a:off x="0" y="0"/>
          <a:ext cx="0" cy="0"/>
          <a:chOff x="0" y="0"/>
          <a:chExt cx="0" cy="0"/>
        </a:xfrm>
      </p:grpSpPr>
      <p:sp>
        <p:nvSpPr>
          <p:cNvPr id="42" name="Google Shape;42;p10"/>
          <p:cNvSpPr txBox="1"/>
          <p:nvPr>
            <p:ph type="title"/>
          </p:nvPr>
        </p:nvSpPr>
        <p:spPr>
          <a:xfrm>
            <a:off x="304800" y="304800"/>
            <a:ext cx="9626600" cy="990600"/>
          </a:xfrm>
          <a:prstGeom prst="rect">
            <a:avLst/>
          </a:prstGeom>
        </p:spPr>
        <p:txBody>
          <a:bodyPr anchorCtr="0" anchor="t" bIns="38100" lIns="38100" spcFirstLastPara="1" rIns="38100" wrap="square" tIns="38100">
            <a:noAutofit/>
          </a:bodyPr>
          <a:lstStyle/>
          <a:p>
            <a:pPr indent="0" lvl="0" marL="0" rtl="0" algn="l">
              <a:lnSpc>
                <a:spcPct val="100000"/>
              </a:lnSpc>
              <a:spcBef>
                <a:spcPts val="0"/>
              </a:spcBef>
              <a:spcAft>
                <a:spcPts val="0"/>
              </a:spcAft>
              <a:buNone/>
            </a:pPr>
            <a:r>
              <a:rPr lang="en-US" sz="4266">
                <a:solidFill>
                  <a:srgbClr val="000000"/>
                </a:solidFill>
                <a:latin typeface="Arial"/>
                <a:ea typeface="Arial"/>
                <a:cs typeface="Arial"/>
                <a:sym typeface="Arial"/>
              </a:rPr>
              <a:t> </a:t>
            </a:r>
            <a:endParaRPr sz="4266">
              <a:solidFill>
                <a:srgbClr val="000000"/>
              </a:solidFill>
              <a:latin typeface="Arial"/>
              <a:ea typeface="Arial"/>
              <a:cs typeface="Arial"/>
              <a:sym typeface="Arial"/>
            </a:endParaRPr>
          </a:p>
        </p:txBody>
      </p:sp>
      <p:sp>
        <p:nvSpPr>
          <p:cNvPr id="43" name="Google Shape;43;p10"/>
          <p:cNvSpPr txBox="1"/>
          <p:nvPr>
            <p:ph idx="1" type="body"/>
          </p:nvPr>
        </p:nvSpPr>
        <p:spPr>
          <a:xfrm>
            <a:off x="-1127845" y="-2452698"/>
            <a:ext cx="9777000" cy="7074900"/>
          </a:xfrm>
          <a:prstGeom prst="rect">
            <a:avLst/>
          </a:prstGeom>
        </p:spPr>
        <p:txBody>
          <a:bodyPr anchorCtr="0" anchor="t" bIns="38100" lIns="38100" spcFirstLastPara="1" rIns="38100" wrap="square" tIns="38100">
            <a:noAutofit/>
          </a:bodyPr>
          <a:lstStyle/>
          <a:p>
            <a:pPr indent="-364066" lvl="0" marL="457200" rtl="0" algn="ctr">
              <a:lnSpc>
                <a:spcPct val="100000"/>
              </a:lnSpc>
              <a:spcBef>
                <a:spcPts val="0"/>
              </a:spcBef>
              <a:spcAft>
                <a:spcPts val="0"/>
              </a:spcAft>
              <a:buClr>
                <a:srgbClr val="FF9900"/>
              </a:buClr>
              <a:buSzPts val="2133"/>
              <a:buFont typeface="Arial"/>
              <a:buChar char="●"/>
            </a:pPr>
            <a:r>
              <a:t/>
            </a:r>
            <a:endParaRPr sz="2133">
              <a:solidFill>
                <a:srgbClr val="FF9900"/>
              </a:solidFill>
              <a:latin typeface="Arial"/>
              <a:ea typeface="Arial"/>
              <a:cs typeface="Arial"/>
              <a:sym typeface="Arial"/>
            </a:endParaRPr>
          </a:p>
          <a:p>
            <a:pPr indent="-364066" lvl="0" marL="457200" rtl="0" algn="ctr">
              <a:lnSpc>
                <a:spcPct val="100000"/>
              </a:lnSpc>
              <a:spcBef>
                <a:spcPts val="0"/>
              </a:spcBef>
              <a:spcAft>
                <a:spcPts val="0"/>
              </a:spcAft>
              <a:buClr>
                <a:srgbClr val="FF9900"/>
              </a:buClr>
              <a:buSzPts val="2133"/>
              <a:buFont typeface="Arial"/>
              <a:buChar char="●"/>
            </a:pPr>
            <a:r>
              <a:t/>
            </a:r>
            <a:endParaRPr sz="2133">
              <a:solidFill>
                <a:srgbClr val="FF9900"/>
              </a:solidFill>
              <a:latin typeface="Arial"/>
              <a:ea typeface="Arial"/>
              <a:cs typeface="Arial"/>
              <a:sym typeface="Arial"/>
            </a:endParaRPr>
          </a:p>
          <a:p>
            <a:pPr indent="-364066" lvl="0" marL="457200" rtl="0" algn="ctr">
              <a:lnSpc>
                <a:spcPct val="100000"/>
              </a:lnSpc>
              <a:spcBef>
                <a:spcPts val="0"/>
              </a:spcBef>
              <a:spcAft>
                <a:spcPts val="0"/>
              </a:spcAft>
              <a:buClr>
                <a:srgbClr val="FF9900"/>
              </a:buClr>
              <a:buSzPts val="2133"/>
              <a:buFont typeface="Arial"/>
              <a:buChar char="●"/>
            </a:pPr>
            <a:r>
              <a:t/>
            </a:r>
            <a:endParaRPr sz="2133">
              <a:solidFill>
                <a:srgbClr val="FF9900"/>
              </a:solidFill>
              <a:latin typeface="Arial"/>
              <a:ea typeface="Arial"/>
              <a:cs typeface="Arial"/>
              <a:sym typeface="Arial"/>
            </a:endParaRPr>
          </a:p>
          <a:p>
            <a:pPr indent="-364066" lvl="0" marL="457200" rtl="0" algn="ctr">
              <a:lnSpc>
                <a:spcPct val="100000"/>
              </a:lnSpc>
              <a:spcBef>
                <a:spcPts val="0"/>
              </a:spcBef>
              <a:spcAft>
                <a:spcPts val="0"/>
              </a:spcAft>
              <a:buClr>
                <a:srgbClr val="FF9900"/>
              </a:buClr>
              <a:buSzPts val="2133"/>
              <a:buFont typeface="Arial"/>
              <a:buChar char="●"/>
            </a:pPr>
            <a:r>
              <a:t/>
            </a:r>
            <a:endParaRPr sz="2133">
              <a:solidFill>
                <a:srgbClr val="FF9900"/>
              </a:solidFill>
              <a:latin typeface="Arial"/>
              <a:ea typeface="Arial"/>
              <a:cs typeface="Arial"/>
              <a:sym typeface="Arial"/>
            </a:endParaRPr>
          </a:p>
          <a:p>
            <a:pPr indent="-364066" lvl="0" marL="457200" rtl="0" algn="ctr">
              <a:lnSpc>
                <a:spcPct val="100000"/>
              </a:lnSpc>
              <a:spcBef>
                <a:spcPts val="0"/>
              </a:spcBef>
              <a:spcAft>
                <a:spcPts val="0"/>
              </a:spcAft>
              <a:buClr>
                <a:srgbClr val="FF9900"/>
              </a:buClr>
              <a:buSzPts val="2133"/>
              <a:buFont typeface="Arial"/>
              <a:buChar char="●"/>
            </a:pPr>
            <a:r>
              <a:t/>
            </a:r>
            <a:endParaRPr sz="2133">
              <a:solidFill>
                <a:srgbClr val="FF9900"/>
              </a:solidFill>
              <a:latin typeface="Arial"/>
              <a:ea typeface="Arial"/>
              <a:cs typeface="Arial"/>
              <a:sym typeface="Arial"/>
            </a:endParaRPr>
          </a:p>
          <a:p>
            <a:pPr indent="-364066" lvl="0" marL="457200" rtl="0" algn="ctr">
              <a:lnSpc>
                <a:spcPct val="100000"/>
              </a:lnSpc>
              <a:spcBef>
                <a:spcPts val="0"/>
              </a:spcBef>
              <a:spcAft>
                <a:spcPts val="0"/>
              </a:spcAft>
              <a:buClr>
                <a:srgbClr val="FF9900"/>
              </a:buClr>
              <a:buSzPts val="2133"/>
              <a:buFont typeface="Arial"/>
              <a:buChar char="●"/>
            </a:pPr>
            <a:r>
              <a:rPr lang="en-US" sz="2133">
                <a:solidFill>
                  <a:srgbClr val="FF9900"/>
                </a:solidFill>
                <a:latin typeface="Arial"/>
                <a:ea typeface="Arial"/>
                <a:cs typeface="Arial"/>
                <a:sym typeface="Arial"/>
              </a:rPr>
              <a:t>"Mani e Ali" </a:t>
            </a:r>
            <a:endParaRPr sz="2133">
              <a:solidFill>
                <a:srgbClr val="FF9900"/>
              </a:solidFill>
              <a:latin typeface="Arial"/>
              <a:ea typeface="Arial"/>
              <a:cs typeface="Arial"/>
              <a:sym typeface="Arial"/>
            </a:endParaRPr>
          </a:p>
          <a:p>
            <a:pPr indent="-364066" lvl="0" marL="457200" rtl="0" algn="ctr">
              <a:lnSpc>
                <a:spcPct val="100000"/>
              </a:lnSpc>
              <a:spcBef>
                <a:spcPts val="0"/>
              </a:spcBef>
              <a:spcAft>
                <a:spcPts val="0"/>
              </a:spcAft>
              <a:buClr>
                <a:srgbClr val="FF9900"/>
              </a:buClr>
              <a:buSzPts val="2133"/>
              <a:buFont typeface="Arial"/>
              <a:buChar char="●"/>
            </a:pPr>
            <a:r>
              <a:t/>
            </a:r>
            <a:endParaRPr sz="2133">
              <a:solidFill>
                <a:srgbClr val="FF9900"/>
              </a:solidFill>
              <a:latin typeface="Arial"/>
              <a:ea typeface="Arial"/>
              <a:cs typeface="Arial"/>
              <a:sym typeface="Arial"/>
            </a:endParaRPr>
          </a:p>
          <a:p>
            <a:pPr indent="-364066" lvl="0" marL="457200" rtl="0" algn="ctr">
              <a:lnSpc>
                <a:spcPct val="100000"/>
              </a:lnSpc>
              <a:spcBef>
                <a:spcPts val="0"/>
              </a:spcBef>
              <a:spcAft>
                <a:spcPts val="0"/>
              </a:spcAft>
              <a:buClr>
                <a:srgbClr val="FF9900"/>
              </a:buClr>
              <a:buSzPts val="2133"/>
              <a:buFont typeface="Arial"/>
              <a:buChar char="●"/>
            </a:pPr>
            <a:r>
              <a:rPr lang="en-US" sz="2133">
                <a:solidFill>
                  <a:srgbClr val="FF9900"/>
                </a:solidFill>
                <a:latin typeface="Arial"/>
                <a:ea typeface="Arial"/>
                <a:cs typeface="Arial"/>
                <a:sym typeface="Arial"/>
              </a:rPr>
              <a:t>L'Artigiano, con il tocco e la sensibilità di un Artista,</a:t>
            </a:r>
            <a:endParaRPr sz="2133">
              <a:solidFill>
                <a:srgbClr val="000000"/>
              </a:solidFill>
              <a:latin typeface="Arial"/>
              <a:ea typeface="Arial"/>
              <a:cs typeface="Arial"/>
              <a:sym typeface="Arial"/>
            </a:endParaRPr>
          </a:p>
          <a:p>
            <a:pPr indent="-364066" lvl="0" marL="457200" rtl="0" algn="ctr">
              <a:lnSpc>
                <a:spcPct val="100000"/>
              </a:lnSpc>
              <a:spcBef>
                <a:spcPts val="0"/>
              </a:spcBef>
              <a:spcAft>
                <a:spcPts val="0"/>
              </a:spcAft>
              <a:buClr>
                <a:srgbClr val="FF9900"/>
              </a:buClr>
              <a:buSzPts val="2133"/>
              <a:buFont typeface="Arial"/>
              <a:buChar char="●"/>
            </a:pPr>
            <a:r>
              <a:rPr lang="en-US" sz="2133">
                <a:solidFill>
                  <a:srgbClr val="FF9900"/>
                </a:solidFill>
                <a:latin typeface="Arial"/>
                <a:ea typeface="Arial"/>
                <a:cs typeface="Arial"/>
                <a:sym typeface="Arial"/>
              </a:rPr>
              <a:t> riesce a dar vita alle proprie creazioni, </a:t>
            </a:r>
            <a:endParaRPr sz="2133">
              <a:solidFill>
                <a:srgbClr val="FF9900"/>
              </a:solidFill>
              <a:latin typeface="Arial"/>
              <a:ea typeface="Arial"/>
              <a:cs typeface="Arial"/>
              <a:sym typeface="Arial"/>
            </a:endParaRPr>
          </a:p>
          <a:p>
            <a:pPr indent="-364066" lvl="0" marL="457200" rtl="0" algn="ctr">
              <a:lnSpc>
                <a:spcPct val="100000"/>
              </a:lnSpc>
              <a:spcBef>
                <a:spcPts val="0"/>
              </a:spcBef>
              <a:spcAft>
                <a:spcPts val="0"/>
              </a:spcAft>
              <a:buClr>
                <a:srgbClr val="FF9900"/>
              </a:buClr>
              <a:buSzPts val="2133"/>
              <a:buFont typeface="Arial"/>
              <a:buChar char="●"/>
            </a:pPr>
            <a:r>
              <a:rPr lang="en-US" sz="2133">
                <a:solidFill>
                  <a:srgbClr val="FF9900"/>
                </a:solidFill>
                <a:latin typeface="Arial"/>
                <a:ea typeface="Arial"/>
                <a:cs typeface="Arial"/>
                <a:sym typeface="Arial"/>
              </a:rPr>
              <a:t>riversando in esse la propria Anima, </a:t>
            </a:r>
            <a:endParaRPr sz="2133">
              <a:solidFill>
                <a:srgbClr val="FF9900"/>
              </a:solidFill>
              <a:latin typeface="Arial"/>
              <a:ea typeface="Arial"/>
              <a:cs typeface="Arial"/>
              <a:sym typeface="Arial"/>
            </a:endParaRPr>
          </a:p>
          <a:p>
            <a:pPr indent="-364066" lvl="0" marL="457200" rtl="0" algn="ctr">
              <a:lnSpc>
                <a:spcPct val="100000"/>
              </a:lnSpc>
              <a:spcBef>
                <a:spcPts val="0"/>
              </a:spcBef>
              <a:spcAft>
                <a:spcPts val="0"/>
              </a:spcAft>
              <a:buClr>
                <a:srgbClr val="FF9900"/>
              </a:buClr>
              <a:buSzPts val="2133"/>
              <a:buFont typeface="Arial"/>
              <a:buChar char="●"/>
            </a:pPr>
            <a:r>
              <a:rPr lang="en-US" sz="2133">
                <a:solidFill>
                  <a:srgbClr val="FF9900"/>
                </a:solidFill>
                <a:latin typeface="Arial"/>
                <a:ea typeface="Arial"/>
                <a:cs typeface="Arial"/>
                <a:sym typeface="Arial"/>
              </a:rPr>
              <a:t>come se uscisse da una lampada magica.</a:t>
            </a:r>
            <a:endParaRPr sz="2133">
              <a:solidFill>
                <a:srgbClr val="FF9900"/>
              </a:solidFill>
              <a:latin typeface="Arial"/>
              <a:ea typeface="Arial"/>
              <a:cs typeface="Arial"/>
              <a:sym typeface="Arial"/>
            </a:endParaRPr>
          </a:p>
          <a:p>
            <a:pPr indent="-364066" lvl="0" marL="457200" rtl="0" algn="ctr">
              <a:lnSpc>
                <a:spcPct val="100000"/>
              </a:lnSpc>
              <a:spcBef>
                <a:spcPts val="0"/>
              </a:spcBef>
              <a:spcAft>
                <a:spcPts val="0"/>
              </a:spcAft>
              <a:buClr>
                <a:srgbClr val="FF9900"/>
              </a:buClr>
              <a:buSzPts val="2133"/>
              <a:buFont typeface="Arial"/>
              <a:buChar char="●"/>
            </a:pPr>
            <a:r>
              <a:rPr lang="en-US" sz="2133">
                <a:solidFill>
                  <a:srgbClr val="FF9900"/>
                </a:solidFill>
                <a:latin typeface="Arial"/>
                <a:ea typeface="Arial"/>
                <a:cs typeface="Arial"/>
                <a:sym typeface="Arial"/>
              </a:rPr>
              <a:t>E le stesse mani dell'Artigiano si presentano tramutate, </a:t>
            </a:r>
            <a:endParaRPr sz="2133">
              <a:solidFill>
                <a:srgbClr val="FF9900"/>
              </a:solidFill>
              <a:latin typeface="Arial"/>
              <a:ea typeface="Arial"/>
              <a:cs typeface="Arial"/>
              <a:sym typeface="Arial"/>
            </a:endParaRPr>
          </a:p>
          <a:p>
            <a:pPr indent="-364066" lvl="0" marL="457200" rtl="0" algn="ctr">
              <a:lnSpc>
                <a:spcPct val="100000"/>
              </a:lnSpc>
              <a:spcBef>
                <a:spcPts val="0"/>
              </a:spcBef>
              <a:spcAft>
                <a:spcPts val="0"/>
              </a:spcAft>
              <a:buClr>
                <a:srgbClr val="FF9900"/>
              </a:buClr>
              <a:buSzPts val="2133"/>
              <a:buChar char="●"/>
            </a:pPr>
            <a:r>
              <a:rPr lang="en-US" sz="2133">
                <a:solidFill>
                  <a:srgbClr val="FF9900"/>
                </a:solidFill>
              </a:rPr>
              <a:t>G </a:t>
            </a:r>
            <a:r>
              <a:rPr lang="en-US" sz="2133">
                <a:solidFill>
                  <a:srgbClr val="FF9900"/>
                </a:solidFill>
                <a:latin typeface="Arial"/>
                <a:ea typeface="Arial"/>
                <a:cs typeface="Arial"/>
                <a:sym typeface="Arial"/>
              </a:rPr>
              <a:t> di Thiene.v </a:t>
            </a:r>
            <a:endParaRPr sz="2133">
              <a:solidFill>
                <a:srgbClr val="FF99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4" name="Shape 254"/>
        <p:cNvGrpSpPr/>
        <p:nvPr/>
      </p:nvGrpSpPr>
      <p:grpSpPr>
        <a:xfrm>
          <a:off x="0" y="0"/>
          <a:ext cx="0" cy="0"/>
          <a:chOff x="0" y="0"/>
          <a:chExt cx="0" cy="0"/>
        </a:xfrm>
      </p:grpSpPr>
      <p:sp>
        <p:nvSpPr>
          <p:cNvPr id="255" name="Google Shape;255;p46"/>
          <p:cNvSpPr txBox="1"/>
          <p:nvPr>
            <p:ph type="title"/>
          </p:nvPr>
        </p:nvSpPr>
        <p:spPr>
          <a:xfrm>
            <a:off x="610300" y="356300"/>
            <a:ext cx="9015575" cy="1013036"/>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1997 Bad Haring (Austria)</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“Un angelo soccorre una indigente”</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Per il locale centro di cura.</a:t>
            </a:r>
            <a:endParaRPr sz="1777">
              <a:solidFill>
                <a:srgbClr val="FF9900"/>
              </a:solidFill>
              <a:latin typeface="Arial"/>
              <a:ea typeface="Arial"/>
              <a:cs typeface="Arial"/>
              <a:sym typeface="Arial"/>
            </a:endParaRPr>
          </a:p>
        </p:txBody>
      </p:sp>
      <p:pic>
        <p:nvPicPr>
          <p:cNvPr id="256" name="Google Shape;256;p46"/>
          <p:cNvPicPr preferRelativeResize="0"/>
          <p:nvPr/>
        </p:nvPicPr>
        <p:blipFill>
          <a:blip r:embed="rId4">
            <a:alphaModFix/>
          </a:blip>
          <a:stretch>
            <a:fillRect/>
          </a:stretch>
        </p:blipFill>
        <p:spPr>
          <a:xfrm>
            <a:off x="2844900" y="1218450"/>
            <a:ext cx="4510825" cy="60768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0" name="Shape 260"/>
        <p:cNvGrpSpPr/>
        <p:nvPr/>
      </p:nvGrpSpPr>
      <p:grpSpPr>
        <a:xfrm>
          <a:off x="0" y="0"/>
          <a:ext cx="0" cy="0"/>
          <a:chOff x="0" y="0"/>
          <a:chExt cx="0" cy="0"/>
        </a:xfrm>
      </p:grpSpPr>
      <p:sp>
        <p:nvSpPr>
          <p:cNvPr id="261" name="Google Shape;261;p47"/>
          <p:cNvSpPr txBox="1"/>
          <p:nvPr>
            <p:ph type="title"/>
          </p:nvPr>
        </p:nvSpPr>
        <p:spPr>
          <a:xfrm>
            <a:off x="610300" y="356300"/>
            <a:ext cx="9015575" cy="700757"/>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1996 “Surf”</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A ricordo della problematica alluvione del 1966 a Motta di Livenza</a:t>
            </a:r>
            <a:endParaRPr sz="1777">
              <a:solidFill>
                <a:srgbClr val="FF9900"/>
              </a:solidFill>
              <a:latin typeface="Arial"/>
              <a:ea typeface="Arial"/>
              <a:cs typeface="Arial"/>
              <a:sym typeface="Arial"/>
            </a:endParaRPr>
          </a:p>
        </p:txBody>
      </p:sp>
      <p:pic>
        <p:nvPicPr>
          <p:cNvPr id="262" name="Google Shape;262;p47"/>
          <p:cNvPicPr preferRelativeResize="0"/>
          <p:nvPr/>
        </p:nvPicPr>
        <p:blipFill>
          <a:blip r:embed="rId4">
            <a:alphaModFix/>
          </a:blip>
          <a:stretch>
            <a:fillRect/>
          </a:stretch>
        </p:blipFill>
        <p:spPr>
          <a:xfrm>
            <a:off x="2910400" y="1322900"/>
            <a:ext cx="4275650" cy="62970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6" name="Shape 266"/>
        <p:cNvGrpSpPr/>
        <p:nvPr/>
      </p:nvGrpSpPr>
      <p:grpSpPr>
        <a:xfrm>
          <a:off x="0" y="0"/>
          <a:ext cx="0" cy="0"/>
          <a:chOff x="0" y="0"/>
          <a:chExt cx="0" cy="0"/>
        </a:xfrm>
      </p:grpSpPr>
      <p:sp>
        <p:nvSpPr>
          <p:cNvPr id="267" name="Google Shape;267;p48"/>
          <p:cNvSpPr txBox="1"/>
          <p:nvPr>
            <p:ph type="title"/>
          </p:nvPr>
        </p:nvSpPr>
        <p:spPr>
          <a:xfrm>
            <a:off x="610300" y="356300"/>
            <a:ext cx="9015575" cy="1325314"/>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1996 “Cristo in ulivo”</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davanti al centro congressi di Lavarone.</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L’umanità sta giocando incosciente con la barba del Redentore:</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ha due volti, uno rivolto a noi, l’altro diretto alla meta.</a:t>
            </a:r>
            <a:endParaRPr sz="1777">
              <a:solidFill>
                <a:srgbClr val="FF9900"/>
              </a:solidFill>
              <a:latin typeface="Arial"/>
              <a:ea typeface="Arial"/>
              <a:cs typeface="Arial"/>
              <a:sym typeface="Arial"/>
            </a:endParaRPr>
          </a:p>
        </p:txBody>
      </p:sp>
      <p:pic>
        <p:nvPicPr>
          <p:cNvPr id="268" name="Google Shape;268;p48"/>
          <p:cNvPicPr preferRelativeResize="0"/>
          <p:nvPr/>
        </p:nvPicPr>
        <p:blipFill>
          <a:blip r:embed="rId4">
            <a:alphaModFix/>
          </a:blip>
          <a:stretch>
            <a:fillRect/>
          </a:stretch>
        </p:blipFill>
        <p:spPr>
          <a:xfrm>
            <a:off x="3238500" y="1481650"/>
            <a:ext cx="3608900" cy="56938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2" name="Shape 272"/>
        <p:cNvGrpSpPr/>
        <p:nvPr/>
      </p:nvGrpSpPr>
      <p:grpSpPr>
        <a:xfrm>
          <a:off x="0" y="0"/>
          <a:ext cx="0" cy="0"/>
          <a:chOff x="0" y="0"/>
          <a:chExt cx="0" cy="0"/>
        </a:xfrm>
      </p:grpSpPr>
      <p:sp>
        <p:nvSpPr>
          <p:cNvPr id="273" name="Google Shape;273;p49"/>
          <p:cNvSpPr txBox="1"/>
          <p:nvPr>
            <p:ph type="title"/>
          </p:nvPr>
        </p:nvSpPr>
        <p:spPr>
          <a:xfrm>
            <a:off x="610300" y="356300"/>
            <a:ext cx="9015575" cy="700757"/>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1996 Buddusò</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“Cin cin alla vita”</a:t>
            </a:r>
            <a:endParaRPr sz="1777">
              <a:solidFill>
                <a:srgbClr val="FF9900"/>
              </a:solidFill>
              <a:latin typeface="Arial"/>
              <a:ea typeface="Arial"/>
              <a:cs typeface="Arial"/>
              <a:sym typeface="Arial"/>
            </a:endParaRPr>
          </a:p>
        </p:txBody>
      </p:sp>
      <p:pic>
        <p:nvPicPr>
          <p:cNvPr id="274" name="Google Shape;274;p49"/>
          <p:cNvPicPr preferRelativeResize="0"/>
          <p:nvPr/>
        </p:nvPicPr>
        <p:blipFill>
          <a:blip r:embed="rId4">
            <a:alphaModFix/>
          </a:blip>
          <a:stretch>
            <a:fillRect/>
          </a:stretch>
        </p:blipFill>
        <p:spPr>
          <a:xfrm>
            <a:off x="2836325" y="1248825"/>
            <a:ext cx="4572000" cy="61700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8" name="Shape 278"/>
        <p:cNvGrpSpPr/>
        <p:nvPr/>
      </p:nvGrpSpPr>
      <p:grpSpPr>
        <a:xfrm>
          <a:off x="0" y="0"/>
          <a:ext cx="0" cy="0"/>
          <a:chOff x="0" y="0"/>
          <a:chExt cx="0" cy="0"/>
        </a:xfrm>
      </p:grpSpPr>
      <p:sp>
        <p:nvSpPr>
          <p:cNvPr id="279" name="Google Shape;279;p50"/>
          <p:cNvSpPr txBox="1"/>
          <p:nvPr>
            <p:ph type="title"/>
          </p:nvPr>
        </p:nvSpPr>
        <p:spPr>
          <a:xfrm>
            <a:off x="610300" y="356300"/>
            <a:ext cx="9015575" cy="1013036"/>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1994 Pedavena</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“Monumento in bronzo all’Emigrante”</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Una catena trattiene la valigia alla pensilina</a:t>
            </a:r>
            <a:endParaRPr sz="1777">
              <a:solidFill>
                <a:srgbClr val="FF9900"/>
              </a:solidFill>
              <a:latin typeface="Arial"/>
              <a:ea typeface="Arial"/>
              <a:cs typeface="Arial"/>
              <a:sym typeface="Arial"/>
            </a:endParaRPr>
          </a:p>
        </p:txBody>
      </p:sp>
      <p:pic>
        <p:nvPicPr>
          <p:cNvPr id="280" name="Google Shape;280;p50"/>
          <p:cNvPicPr preferRelativeResize="0"/>
          <p:nvPr/>
        </p:nvPicPr>
        <p:blipFill>
          <a:blip r:embed="rId4">
            <a:alphaModFix/>
          </a:blip>
          <a:stretch>
            <a:fillRect/>
          </a:stretch>
        </p:blipFill>
        <p:spPr>
          <a:xfrm>
            <a:off x="3048200" y="1319975"/>
            <a:ext cx="4359600" cy="59849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4" name="Shape 284"/>
        <p:cNvGrpSpPr/>
        <p:nvPr/>
      </p:nvGrpSpPr>
      <p:grpSpPr>
        <a:xfrm>
          <a:off x="0" y="0"/>
          <a:ext cx="0" cy="0"/>
          <a:chOff x="0" y="0"/>
          <a:chExt cx="0" cy="0"/>
        </a:xfrm>
      </p:grpSpPr>
      <p:sp>
        <p:nvSpPr>
          <p:cNvPr id="285" name="Google Shape;285;p51"/>
          <p:cNvSpPr txBox="1"/>
          <p:nvPr>
            <p:ph type="title"/>
          </p:nvPr>
        </p:nvSpPr>
        <p:spPr>
          <a:xfrm>
            <a:off x="610300" y="356300"/>
            <a:ext cx="9015575" cy="700757"/>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1993 In lavorazione la Mano Destra</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del Cristo del Summano</a:t>
            </a:r>
            <a:endParaRPr sz="1777">
              <a:solidFill>
                <a:srgbClr val="FF9900"/>
              </a:solidFill>
              <a:latin typeface="Arial"/>
              <a:ea typeface="Arial"/>
              <a:cs typeface="Arial"/>
              <a:sym typeface="Arial"/>
            </a:endParaRPr>
          </a:p>
        </p:txBody>
      </p:sp>
      <p:pic>
        <p:nvPicPr>
          <p:cNvPr id="286" name="Google Shape;286;p51"/>
          <p:cNvPicPr preferRelativeResize="0"/>
          <p:nvPr/>
        </p:nvPicPr>
        <p:blipFill>
          <a:blip r:embed="rId4">
            <a:alphaModFix/>
          </a:blip>
          <a:stretch>
            <a:fillRect/>
          </a:stretch>
        </p:blipFill>
        <p:spPr>
          <a:xfrm>
            <a:off x="994825" y="1248825"/>
            <a:ext cx="8255000" cy="59266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0" name="Shape 290"/>
        <p:cNvGrpSpPr/>
        <p:nvPr/>
      </p:nvGrpSpPr>
      <p:grpSpPr>
        <a:xfrm>
          <a:off x="0" y="0"/>
          <a:ext cx="0" cy="0"/>
          <a:chOff x="0" y="0"/>
          <a:chExt cx="0" cy="0"/>
        </a:xfrm>
      </p:grpSpPr>
      <p:sp>
        <p:nvSpPr>
          <p:cNvPr id="291" name="Google Shape;291;p52"/>
          <p:cNvSpPr txBox="1"/>
          <p:nvPr>
            <p:ph type="title"/>
          </p:nvPr>
        </p:nvSpPr>
        <p:spPr>
          <a:xfrm>
            <a:off x="610300" y="356300"/>
            <a:ext cx="9015575" cy="1013036"/>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1993 Recoaro Terme</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“La ninfa delle acque”</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Premio acquisto del Comune</a:t>
            </a:r>
            <a:endParaRPr sz="1777">
              <a:solidFill>
                <a:srgbClr val="FF9900"/>
              </a:solidFill>
              <a:latin typeface="Arial"/>
              <a:ea typeface="Arial"/>
              <a:cs typeface="Arial"/>
              <a:sym typeface="Arial"/>
            </a:endParaRPr>
          </a:p>
        </p:txBody>
      </p:sp>
      <p:pic>
        <p:nvPicPr>
          <p:cNvPr id="292" name="Google Shape;292;p52"/>
          <p:cNvPicPr preferRelativeResize="0"/>
          <p:nvPr/>
        </p:nvPicPr>
        <p:blipFill>
          <a:blip r:embed="rId4">
            <a:alphaModFix/>
          </a:blip>
          <a:stretch>
            <a:fillRect/>
          </a:stretch>
        </p:blipFill>
        <p:spPr>
          <a:xfrm>
            <a:off x="3149600" y="1320800"/>
            <a:ext cx="4000500" cy="57044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6" name="Shape 296"/>
        <p:cNvGrpSpPr/>
        <p:nvPr/>
      </p:nvGrpSpPr>
      <p:grpSpPr>
        <a:xfrm>
          <a:off x="0" y="0"/>
          <a:ext cx="0" cy="0"/>
          <a:chOff x="0" y="0"/>
          <a:chExt cx="0" cy="0"/>
        </a:xfrm>
      </p:grpSpPr>
      <p:sp>
        <p:nvSpPr>
          <p:cNvPr id="297" name="Google Shape;297;p53"/>
          <p:cNvSpPr txBox="1"/>
          <p:nvPr>
            <p:ph type="title"/>
          </p:nvPr>
        </p:nvSpPr>
        <p:spPr>
          <a:xfrm>
            <a:off x="610300" y="356300"/>
            <a:ext cx="9015575" cy="1128619"/>
          </a:xfrm>
          <a:prstGeom prst="rect">
            <a:avLst/>
          </a:prstGeom>
          <a:noFill/>
          <a:ln>
            <a:noFill/>
          </a:ln>
        </p:spPr>
        <p:txBody>
          <a:bodyPr anchorCtr="0" anchor="ctr" bIns="38100" lIns="38100" spcFirstLastPara="1" rIns="38100" wrap="square" tIns="38100">
            <a:noAutofit/>
          </a:bodyPr>
          <a:lstStyle/>
          <a:p>
            <a:pPr indent="0" lvl="0" marL="0" marR="0" rtl="0" algn="ctr">
              <a:lnSpc>
                <a:spcPct val="120138"/>
              </a:lnSpc>
              <a:spcBef>
                <a:spcPts val="0"/>
              </a:spcBef>
              <a:spcAft>
                <a:spcPts val="0"/>
              </a:spcAft>
              <a:buNone/>
            </a:pPr>
            <a:r>
              <a:rPr lang="en-US" sz="2000">
                <a:solidFill>
                  <a:srgbClr val="FF9900"/>
                </a:solidFill>
                <a:latin typeface="Arial"/>
                <a:ea typeface="Arial"/>
                <a:cs typeface="Arial"/>
                <a:sym typeface="Arial"/>
              </a:rPr>
              <a:t>1991 “L’aquila degli Alpini”</a:t>
            </a:r>
            <a:br>
              <a:rPr lang="en-US" sz="2000">
                <a:solidFill>
                  <a:srgbClr val="FF9900"/>
                </a:solidFill>
                <a:latin typeface="Arial"/>
                <a:ea typeface="Arial"/>
                <a:cs typeface="Arial"/>
                <a:sym typeface="Arial"/>
              </a:rPr>
            </a:br>
            <a:r>
              <a:rPr lang="en-US" sz="2000">
                <a:solidFill>
                  <a:srgbClr val="FF9900"/>
                </a:solidFill>
                <a:latin typeface="Arial"/>
                <a:ea typeface="Arial"/>
                <a:cs typeface="Arial"/>
                <a:sym typeface="Arial"/>
              </a:rPr>
              <a:t>aiuta il bambino a crescere.</a:t>
            </a:r>
            <a:br>
              <a:rPr lang="en-US" sz="2000">
                <a:solidFill>
                  <a:srgbClr val="FF9900"/>
                </a:solidFill>
                <a:latin typeface="Arial"/>
                <a:ea typeface="Arial"/>
                <a:cs typeface="Arial"/>
                <a:sym typeface="Arial"/>
              </a:rPr>
            </a:br>
            <a:r>
              <a:rPr lang="en-US" sz="2000">
                <a:solidFill>
                  <a:srgbClr val="FF9900"/>
                </a:solidFill>
                <a:latin typeface="Arial"/>
                <a:ea typeface="Arial"/>
                <a:cs typeface="Arial"/>
                <a:sym typeface="Arial"/>
              </a:rPr>
              <a:t>Applicazione al monumento ai Caduti di Villabruna di Feltre, in bronzo</a:t>
            </a:r>
            <a:endParaRPr sz="2000">
              <a:solidFill>
                <a:srgbClr val="FF9900"/>
              </a:solidFill>
              <a:latin typeface="Arial"/>
              <a:ea typeface="Arial"/>
              <a:cs typeface="Arial"/>
              <a:sym typeface="Arial"/>
            </a:endParaRPr>
          </a:p>
        </p:txBody>
      </p:sp>
      <p:pic>
        <p:nvPicPr>
          <p:cNvPr id="298" name="Google Shape;298;p53"/>
          <p:cNvPicPr preferRelativeResize="0"/>
          <p:nvPr/>
        </p:nvPicPr>
        <p:blipFill>
          <a:blip r:embed="rId4">
            <a:alphaModFix/>
          </a:blip>
          <a:stretch>
            <a:fillRect/>
          </a:stretch>
        </p:blipFill>
        <p:spPr>
          <a:xfrm>
            <a:off x="3048000" y="1422375"/>
            <a:ext cx="4053400" cy="58525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2" name="Shape 302"/>
        <p:cNvGrpSpPr/>
        <p:nvPr/>
      </p:nvGrpSpPr>
      <p:grpSpPr>
        <a:xfrm>
          <a:off x="0" y="0"/>
          <a:ext cx="0" cy="0"/>
          <a:chOff x="0" y="0"/>
          <a:chExt cx="0" cy="0"/>
        </a:xfrm>
      </p:grpSpPr>
      <p:sp>
        <p:nvSpPr>
          <p:cNvPr id="303" name="Google Shape;303;p54"/>
          <p:cNvSpPr txBox="1"/>
          <p:nvPr>
            <p:ph type="title"/>
          </p:nvPr>
        </p:nvSpPr>
        <p:spPr>
          <a:xfrm>
            <a:off x="304850" y="213225"/>
            <a:ext cx="9571700" cy="565850"/>
          </a:xfrm>
          <a:prstGeom prst="rect">
            <a:avLst/>
          </a:prstGeom>
        </p:spPr>
        <p:txBody>
          <a:bodyPr anchorCtr="0" anchor="t" bIns="38100" lIns="38100" spcFirstLastPara="1" rIns="38100" wrap="square" tIns="38100">
            <a:noAutofit/>
          </a:bodyPr>
          <a:lstStyle/>
          <a:p>
            <a:pPr indent="0" lvl="0" marL="0" rtl="0" algn="ctr">
              <a:lnSpc>
                <a:spcPct val="100000"/>
              </a:lnSpc>
              <a:spcBef>
                <a:spcPts val="0"/>
              </a:spcBef>
              <a:spcAft>
                <a:spcPts val="0"/>
              </a:spcAft>
              <a:buNone/>
            </a:pPr>
            <a:r>
              <a:rPr lang="en-US" sz="2133">
                <a:solidFill>
                  <a:srgbClr val="FF9900"/>
                </a:solidFill>
                <a:latin typeface="Arial"/>
                <a:ea typeface="Arial"/>
                <a:cs typeface="Arial"/>
                <a:sym typeface="Arial"/>
              </a:rPr>
              <a:t>1990 "sorprese della pesca"</a:t>
            </a:r>
            <a:endParaRPr sz="2133">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4266">
              <a:solidFill>
                <a:srgbClr val="000000"/>
              </a:solidFill>
              <a:latin typeface="Arial"/>
              <a:ea typeface="Arial"/>
              <a:cs typeface="Arial"/>
              <a:sym typeface="Arial"/>
            </a:endParaRPr>
          </a:p>
        </p:txBody>
      </p:sp>
      <p:sp>
        <p:nvSpPr>
          <p:cNvPr id="304" name="Google Shape;304;p54"/>
          <p:cNvSpPr txBox="1"/>
          <p:nvPr>
            <p:ph idx="1" type="body"/>
          </p:nvPr>
        </p:nvSpPr>
        <p:spPr>
          <a:xfrm>
            <a:off x="304800" y="1828800"/>
            <a:ext cx="9626600" cy="5562600"/>
          </a:xfrm>
          <a:prstGeom prst="rect">
            <a:avLst/>
          </a:prstGeom>
        </p:spPr>
        <p:txBody>
          <a:bodyPr anchorCtr="0" anchor="t" bIns="38100" lIns="38100" spcFirstLastPara="1" rIns="38100" wrap="square" tIns="38100">
            <a:noAutofit/>
          </a:bodyPr>
          <a:lstStyle/>
          <a:p>
            <a:pPr indent="0" lvl="0" marL="0" rtl="0" algn="l">
              <a:lnSpc>
                <a:spcPct val="100000"/>
              </a:lnSpc>
              <a:spcBef>
                <a:spcPts val="0"/>
              </a:spcBef>
              <a:spcAft>
                <a:spcPts val="0"/>
              </a:spcAft>
              <a:buNone/>
            </a:pPr>
            <a:r>
              <a:rPr lang="en-US" sz="2666">
                <a:solidFill>
                  <a:srgbClr val="000000"/>
                </a:solidFill>
                <a:latin typeface="Arial"/>
                <a:ea typeface="Arial"/>
                <a:cs typeface="Arial"/>
                <a:sym typeface="Arial"/>
              </a:rPr>
              <a:t> </a:t>
            </a:r>
            <a:endParaRPr sz="2666">
              <a:solidFill>
                <a:srgbClr val="000000"/>
              </a:solidFill>
              <a:latin typeface="Arial"/>
              <a:ea typeface="Arial"/>
              <a:cs typeface="Arial"/>
              <a:sym typeface="Arial"/>
            </a:endParaRPr>
          </a:p>
        </p:txBody>
      </p:sp>
      <p:pic>
        <p:nvPicPr>
          <p:cNvPr id="305" name="Google Shape;305;p54"/>
          <p:cNvPicPr preferRelativeResize="0"/>
          <p:nvPr/>
        </p:nvPicPr>
        <p:blipFill>
          <a:blip r:embed="rId4">
            <a:alphaModFix/>
          </a:blip>
          <a:stretch>
            <a:fillRect/>
          </a:stretch>
        </p:blipFill>
        <p:spPr>
          <a:xfrm>
            <a:off x="3255775" y="884900"/>
            <a:ext cx="3588350" cy="61646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9" name="Shape 309"/>
        <p:cNvGrpSpPr/>
        <p:nvPr/>
      </p:nvGrpSpPr>
      <p:grpSpPr>
        <a:xfrm>
          <a:off x="0" y="0"/>
          <a:ext cx="0" cy="0"/>
          <a:chOff x="0" y="0"/>
          <a:chExt cx="0" cy="0"/>
        </a:xfrm>
      </p:grpSpPr>
      <p:sp>
        <p:nvSpPr>
          <p:cNvPr id="310" name="Google Shape;310;p55"/>
          <p:cNvSpPr txBox="1"/>
          <p:nvPr>
            <p:ph type="title"/>
          </p:nvPr>
        </p:nvSpPr>
        <p:spPr>
          <a:xfrm>
            <a:off x="610300" y="356300"/>
            <a:ext cx="9015575" cy="1013036"/>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1990 “Santa Cecilia protettrice dei musicanti”</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In occasione dei 100 anni dalla costituzione della Banda musicale di Marano Vicentino.</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Sala Consiliare del Comune</a:t>
            </a:r>
            <a:endParaRPr sz="1777">
              <a:solidFill>
                <a:srgbClr val="FF9900"/>
              </a:solidFill>
              <a:latin typeface="Arial"/>
              <a:ea typeface="Arial"/>
              <a:cs typeface="Arial"/>
              <a:sym typeface="Arial"/>
            </a:endParaRPr>
          </a:p>
        </p:txBody>
      </p:sp>
      <p:pic>
        <p:nvPicPr>
          <p:cNvPr id="311" name="Google Shape;311;p55"/>
          <p:cNvPicPr preferRelativeResize="0"/>
          <p:nvPr/>
        </p:nvPicPr>
        <p:blipFill>
          <a:blip r:embed="rId4">
            <a:alphaModFix/>
          </a:blip>
          <a:stretch>
            <a:fillRect/>
          </a:stretch>
        </p:blipFill>
        <p:spPr>
          <a:xfrm>
            <a:off x="2677575" y="1248825"/>
            <a:ext cx="4730750" cy="5926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 name="Shape 47"/>
        <p:cNvGrpSpPr/>
        <p:nvPr/>
      </p:nvGrpSpPr>
      <p:grpSpPr>
        <a:xfrm>
          <a:off x="0" y="0"/>
          <a:ext cx="0" cy="0"/>
          <a:chOff x="0" y="0"/>
          <a:chExt cx="0" cy="0"/>
        </a:xfrm>
      </p:grpSpPr>
      <p:sp>
        <p:nvSpPr>
          <p:cNvPr id="48" name="Google Shape;48;p11"/>
          <p:cNvSpPr txBox="1"/>
          <p:nvPr>
            <p:ph type="title"/>
          </p:nvPr>
        </p:nvSpPr>
        <p:spPr>
          <a:xfrm>
            <a:off x="610300" y="356300"/>
            <a:ext cx="9015575" cy="598300"/>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2010 “S.Agata” per Tezze di Arzignano</a:t>
            </a:r>
            <a:endParaRPr sz="1777">
              <a:solidFill>
                <a:srgbClr val="FF9900"/>
              </a:solidFill>
              <a:latin typeface="Arial"/>
              <a:ea typeface="Arial"/>
              <a:cs typeface="Arial"/>
              <a:sym typeface="Arial"/>
            </a:endParaRPr>
          </a:p>
        </p:txBody>
      </p:sp>
      <p:pic>
        <p:nvPicPr>
          <p:cNvPr id="49" name="Google Shape;49;p11"/>
          <p:cNvPicPr preferRelativeResize="0"/>
          <p:nvPr/>
        </p:nvPicPr>
        <p:blipFill>
          <a:blip r:embed="rId4">
            <a:alphaModFix/>
          </a:blip>
          <a:stretch>
            <a:fillRect/>
          </a:stretch>
        </p:blipFill>
        <p:spPr>
          <a:xfrm>
            <a:off x="3556000" y="941900"/>
            <a:ext cx="3132650" cy="63923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5" name="Shape 315"/>
        <p:cNvGrpSpPr/>
        <p:nvPr/>
      </p:nvGrpSpPr>
      <p:grpSpPr>
        <a:xfrm>
          <a:off x="0" y="0"/>
          <a:ext cx="0" cy="0"/>
          <a:chOff x="0" y="0"/>
          <a:chExt cx="0" cy="0"/>
        </a:xfrm>
      </p:grpSpPr>
      <p:sp>
        <p:nvSpPr>
          <p:cNvPr id="316" name="Google Shape;316;p56"/>
          <p:cNvSpPr txBox="1"/>
          <p:nvPr>
            <p:ph type="title"/>
          </p:nvPr>
        </p:nvSpPr>
        <p:spPr>
          <a:xfrm>
            <a:off x="610300" y="356300"/>
            <a:ext cx="9015575" cy="700757"/>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1989 “La storia infinita”</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Ora collocata alle Scuole Medie Collodi di Thiene</a:t>
            </a:r>
            <a:endParaRPr sz="1777">
              <a:solidFill>
                <a:srgbClr val="FF9900"/>
              </a:solidFill>
              <a:latin typeface="Arial"/>
              <a:ea typeface="Arial"/>
              <a:cs typeface="Arial"/>
              <a:sym typeface="Arial"/>
            </a:endParaRPr>
          </a:p>
        </p:txBody>
      </p:sp>
      <p:pic>
        <p:nvPicPr>
          <p:cNvPr id="317" name="Google Shape;317;p56"/>
          <p:cNvPicPr preferRelativeResize="0"/>
          <p:nvPr/>
        </p:nvPicPr>
        <p:blipFill>
          <a:blip r:embed="rId4">
            <a:alphaModFix/>
          </a:blip>
          <a:stretch>
            <a:fillRect/>
          </a:stretch>
        </p:blipFill>
        <p:spPr>
          <a:xfrm>
            <a:off x="2995075" y="1248825"/>
            <a:ext cx="4254500" cy="59584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1" name="Shape 321"/>
        <p:cNvGrpSpPr/>
        <p:nvPr/>
      </p:nvGrpSpPr>
      <p:grpSpPr>
        <a:xfrm>
          <a:off x="0" y="0"/>
          <a:ext cx="0" cy="0"/>
          <a:chOff x="0" y="0"/>
          <a:chExt cx="0" cy="0"/>
        </a:xfrm>
      </p:grpSpPr>
      <p:sp>
        <p:nvSpPr>
          <p:cNvPr id="322" name="Google Shape;322;p57"/>
          <p:cNvSpPr txBox="1"/>
          <p:nvPr>
            <p:ph type="title"/>
          </p:nvPr>
        </p:nvSpPr>
        <p:spPr>
          <a:xfrm>
            <a:off x="610300" y="356300"/>
            <a:ext cx="9015575" cy="1013036"/>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1988 Sasso Mariano</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All’inizio della strada dell’Angelo di Piovene.</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“La Madonna accompagna la mano del Figlio a soccorrere un uomo in difficoltà”</a:t>
            </a:r>
            <a:endParaRPr sz="1777">
              <a:solidFill>
                <a:srgbClr val="FF9900"/>
              </a:solidFill>
              <a:latin typeface="Arial"/>
              <a:ea typeface="Arial"/>
              <a:cs typeface="Arial"/>
              <a:sym typeface="Arial"/>
            </a:endParaRPr>
          </a:p>
        </p:txBody>
      </p:sp>
      <p:pic>
        <p:nvPicPr>
          <p:cNvPr id="323" name="Google Shape;323;p57"/>
          <p:cNvPicPr preferRelativeResize="0"/>
          <p:nvPr/>
        </p:nvPicPr>
        <p:blipFill>
          <a:blip r:embed="rId4">
            <a:alphaModFix/>
          </a:blip>
          <a:stretch>
            <a:fillRect/>
          </a:stretch>
        </p:blipFill>
        <p:spPr>
          <a:xfrm>
            <a:off x="1312325" y="1322900"/>
            <a:ext cx="7450650" cy="50482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7" name="Shape 327"/>
        <p:cNvGrpSpPr/>
        <p:nvPr/>
      </p:nvGrpSpPr>
      <p:grpSpPr>
        <a:xfrm>
          <a:off x="0" y="0"/>
          <a:ext cx="0" cy="0"/>
          <a:chOff x="0" y="0"/>
          <a:chExt cx="0" cy="0"/>
        </a:xfrm>
      </p:grpSpPr>
      <p:sp>
        <p:nvSpPr>
          <p:cNvPr id="328" name="Google Shape;328;p58"/>
          <p:cNvSpPr txBox="1"/>
          <p:nvPr>
            <p:ph type="title"/>
          </p:nvPr>
        </p:nvSpPr>
        <p:spPr>
          <a:xfrm>
            <a:off x="610300" y="356300"/>
            <a:ext cx="9015575" cy="1325314"/>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1988 “Galileo Galilei"</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Scuole Medie di Castelnuovo di Isola Vic.</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Lo studioso offre il cannocchiale perché chiunque possa verificare la fondatezza delle sue opinioni.</a:t>
            </a:r>
            <a:endParaRPr sz="1777">
              <a:solidFill>
                <a:srgbClr val="FF9900"/>
              </a:solidFill>
              <a:latin typeface="Arial"/>
              <a:ea typeface="Arial"/>
              <a:cs typeface="Arial"/>
              <a:sym typeface="Arial"/>
            </a:endParaRPr>
          </a:p>
        </p:txBody>
      </p:sp>
      <p:pic>
        <p:nvPicPr>
          <p:cNvPr id="329" name="Google Shape;329;p58"/>
          <p:cNvPicPr preferRelativeResize="0"/>
          <p:nvPr/>
        </p:nvPicPr>
        <p:blipFill>
          <a:blip r:embed="rId4">
            <a:alphaModFix/>
          </a:blip>
          <a:stretch>
            <a:fillRect/>
          </a:stretch>
        </p:blipFill>
        <p:spPr>
          <a:xfrm>
            <a:off x="3048000" y="1602475"/>
            <a:ext cx="3919100" cy="56193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3" name="Shape 333"/>
        <p:cNvGrpSpPr/>
        <p:nvPr/>
      </p:nvGrpSpPr>
      <p:grpSpPr>
        <a:xfrm>
          <a:off x="0" y="0"/>
          <a:ext cx="0" cy="0"/>
          <a:chOff x="0" y="0"/>
          <a:chExt cx="0" cy="0"/>
        </a:xfrm>
      </p:grpSpPr>
      <p:sp>
        <p:nvSpPr>
          <p:cNvPr id="334" name="Google Shape;334;p59"/>
          <p:cNvSpPr txBox="1"/>
          <p:nvPr>
            <p:ph type="title"/>
          </p:nvPr>
        </p:nvSpPr>
        <p:spPr>
          <a:xfrm>
            <a:off x="610300" y="356300"/>
            <a:ext cx="9015575" cy="1325314"/>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1988 “Cristo”</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Portato a Roma dai donatori di sangue di tutta la provincia di Vicenza in omaggio per il Papa Wojtiyla</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Il Salvatore rompe la ragnatela del silenzio tra individuo ed individuo</a:t>
            </a:r>
            <a:endParaRPr sz="1777">
              <a:solidFill>
                <a:srgbClr val="FF9900"/>
              </a:solidFill>
              <a:latin typeface="Arial"/>
              <a:ea typeface="Arial"/>
              <a:cs typeface="Arial"/>
              <a:sym typeface="Arial"/>
            </a:endParaRPr>
          </a:p>
        </p:txBody>
      </p:sp>
      <p:pic>
        <p:nvPicPr>
          <p:cNvPr id="335" name="Google Shape;335;p59"/>
          <p:cNvPicPr preferRelativeResize="0"/>
          <p:nvPr/>
        </p:nvPicPr>
        <p:blipFill>
          <a:blip r:embed="rId4">
            <a:alphaModFix/>
          </a:blip>
          <a:stretch>
            <a:fillRect/>
          </a:stretch>
        </p:blipFill>
        <p:spPr>
          <a:xfrm>
            <a:off x="2946400" y="1524000"/>
            <a:ext cx="4127500" cy="56303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9" name="Shape 339"/>
        <p:cNvGrpSpPr/>
        <p:nvPr/>
      </p:nvGrpSpPr>
      <p:grpSpPr>
        <a:xfrm>
          <a:off x="0" y="0"/>
          <a:ext cx="0" cy="0"/>
          <a:chOff x="0" y="0"/>
          <a:chExt cx="0" cy="0"/>
        </a:xfrm>
      </p:grpSpPr>
      <p:sp>
        <p:nvSpPr>
          <p:cNvPr id="340" name="Google Shape;340;p60"/>
          <p:cNvSpPr txBox="1"/>
          <p:nvPr>
            <p:ph type="title"/>
          </p:nvPr>
        </p:nvSpPr>
        <p:spPr>
          <a:xfrm>
            <a:off x="610300" y="356300"/>
            <a:ext cx="9015575" cy="1013036"/>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1988 “La ninfa dei monti”</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La ninfa versa acqua dal cappello degli Alpini a due mani assetate.</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Foto dell’inaugurazione dell’opera a fianco della biblioteca di Piovene Rocchette.</a:t>
            </a:r>
            <a:endParaRPr sz="1777">
              <a:solidFill>
                <a:srgbClr val="FF9900"/>
              </a:solidFill>
              <a:latin typeface="Arial"/>
              <a:ea typeface="Arial"/>
              <a:cs typeface="Arial"/>
              <a:sym typeface="Arial"/>
            </a:endParaRPr>
          </a:p>
        </p:txBody>
      </p:sp>
      <p:pic>
        <p:nvPicPr>
          <p:cNvPr id="341" name="Google Shape;341;p60"/>
          <p:cNvPicPr preferRelativeResize="0"/>
          <p:nvPr/>
        </p:nvPicPr>
        <p:blipFill>
          <a:blip r:embed="rId4">
            <a:alphaModFix/>
          </a:blip>
          <a:stretch>
            <a:fillRect/>
          </a:stretch>
        </p:blipFill>
        <p:spPr>
          <a:xfrm>
            <a:off x="751400" y="1248825"/>
            <a:ext cx="8329075" cy="52916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5" name="Shape 345"/>
        <p:cNvGrpSpPr/>
        <p:nvPr/>
      </p:nvGrpSpPr>
      <p:grpSpPr>
        <a:xfrm>
          <a:off x="0" y="0"/>
          <a:ext cx="0" cy="0"/>
          <a:chOff x="0" y="0"/>
          <a:chExt cx="0" cy="0"/>
        </a:xfrm>
      </p:grpSpPr>
      <p:sp>
        <p:nvSpPr>
          <p:cNvPr id="346" name="Google Shape;346;p61"/>
          <p:cNvSpPr txBox="1"/>
          <p:nvPr>
            <p:ph type="title"/>
          </p:nvPr>
        </p:nvSpPr>
        <p:spPr>
          <a:xfrm>
            <a:off x="610300" y="356300"/>
            <a:ext cx="9015575" cy="598300"/>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1987 “TAIS-TOI TV!”</a:t>
            </a:r>
            <a:endParaRPr sz="1777">
              <a:solidFill>
                <a:srgbClr val="FF9900"/>
              </a:solidFill>
              <a:latin typeface="Arial"/>
              <a:ea typeface="Arial"/>
              <a:cs typeface="Arial"/>
              <a:sym typeface="Arial"/>
            </a:endParaRPr>
          </a:p>
        </p:txBody>
      </p:sp>
      <p:pic>
        <p:nvPicPr>
          <p:cNvPr id="347" name="Google Shape;347;p61"/>
          <p:cNvPicPr preferRelativeResize="0"/>
          <p:nvPr/>
        </p:nvPicPr>
        <p:blipFill>
          <a:blip r:embed="rId4">
            <a:alphaModFix/>
          </a:blip>
          <a:stretch>
            <a:fillRect/>
          </a:stretch>
        </p:blipFill>
        <p:spPr>
          <a:xfrm>
            <a:off x="3058575" y="1005400"/>
            <a:ext cx="4053400" cy="62547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1" name="Shape 351"/>
        <p:cNvGrpSpPr/>
        <p:nvPr/>
      </p:nvGrpSpPr>
      <p:grpSpPr>
        <a:xfrm>
          <a:off x="0" y="0"/>
          <a:ext cx="0" cy="0"/>
          <a:chOff x="0" y="0"/>
          <a:chExt cx="0" cy="0"/>
        </a:xfrm>
      </p:grpSpPr>
      <p:sp>
        <p:nvSpPr>
          <p:cNvPr id="352" name="Google Shape;352;p62"/>
          <p:cNvSpPr txBox="1"/>
          <p:nvPr>
            <p:ph type="title"/>
          </p:nvPr>
        </p:nvSpPr>
        <p:spPr>
          <a:xfrm>
            <a:off x="610300" y="356300"/>
            <a:ext cx="9015575" cy="700757"/>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1986 Piovene Rocchette: Il Generale Dalla Chiesa sorregge la moglie</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Emanuela Setti Carraro </a:t>
            </a:r>
            <a:endParaRPr sz="1777">
              <a:solidFill>
                <a:srgbClr val="FF9900"/>
              </a:solidFill>
              <a:latin typeface="Arial"/>
              <a:ea typeface="Arial"/>
              <a:cs typeface="Arial"/>
              <a:sym typeface="Arial"/>
            </a:endParaRPr>
          </a:p>
        </p:txBody>
      </p:sp>
      <p:pic>
        <p:nvPicPr>
          <p:cNvPr id="353" name="Google Shape;353;p62"/>
          <p:cNvPicPr preferRelativeResize="0"/>
          <p:nvPr/>
        </p:nvPicPr>
        <p:blipFill>
          <a:blip r:embed="rId4">
            <a:alphaModFix/>
          </a:blip>
          <a:stretch>
            <a:fillRect/>
          </a:stretch>
        </p:blipFill>
        <p:spPr>
          <a:xfrm>
            <a:off x="2434150" y="1090075"/>
            <a:ext cx="4974150" cy="65299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7" name="Shape 357"/>
        <p:cNvGrpSpPr/>
        <p:nvPr/>
      </p:nvGrpSpPr>
      <p:grpSpPr>
        <a:xfrm>
          <a:off x="0" y="0"/>
          <a:ext cx="0" cy="0"/>
          <a:chOff x="0" y="0"/>
          <a:chExt cx="0" cy="0"/>
        </a:xfrm>
      </p:grpSpPr>
      <p:sp>
        <p:nvSpPr>
          <p:cNvPr id="358" name="Google Shape;358;p63"/>
          <p:cNvSpPr txBox="1"/>
          <p:nvPr>
            <p:ph type="title"/>
          </p:nvPr>
        </p:nvSpPr>
        <p:spPr>
          <a:xfrm>
            <a:off x="610300" y="356300"/>
            <a:ext cx="9015575" cy="1013036"/>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1986 Piovene Rocchette</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inaugurazione del monumento dedicato al</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Generale Dalla Chiesa ed a Emanuela Setti Carraro</a:t>
            </a:r>
            <a:endParaRPr sz="1777">
              <a:solidFill>
                <a:srgbClr val="FF9900"/>
              </a:solidFill>
              <a:latin typeface="Arial"/>
              <a:ea typeface="Arial"/>
              <a:cs typeface="Arial"/>
              <a:sym typeface="Arial"/>
            </a:endParaRPr>
          </a:p>
        </p:txBody>
      </p:sp>
      <p:pic>
        <p:nvPicPr>
          <p:cNvPr id="359" name="Google Shape;359;p63"/>
          <p:cNvPicPr preferRelativeResize="0"/>
          <p:nvPr/>
        </p:nvPicPr>
        <p:blipFill>
          <a:blip r:embed="rId4">
            <a:alphaModFix/>
          </a:blip>
          <a:stretch>
            <a:fillRect/>
          </a:stretch>
        </p:blipFill>
        <p:spPr>
          <a:xfrm>
            <a:off x="2032000" y="1322900"/>
            <a:ext cx="6328825" cy="50588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3" name="Shape 363"/>
        <p:cNvGrpSpPr/>
        <p:nvPr/>
      </p:nvGrpSpPr>
      <p:grpSpPr>
        <a:xfrm>
          <a:off x="0" y="0"/>
          <a:ext cx="0" cy="0"/>
          <a:chOff x="0" y="0"/>
          <a:chExt cx="0" cy="0"/>
        </a:xfrm>
      </p:grpSpPr>
      <p:sp>
        <p:nvSpPr>
          <p:cNvPr id="364" name="Google Shape;364;p64"/>
          <p:cNvSpPr txBox="1"/>
          <p:nvPr>
            <p:ph type="title"/>
          </p:nvPr>
        </p:nvSpPr>
        <p:spPr>
          <a:xfrm>
            <a:off x="610300" y="356300"/>
            <a:ext cx="9015575" cy="598300"/>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1986 Pittura e scultura insieme</a:t>
            </a:r>
            <a:endParaRPr sz="1777">
              <a:solidFill>
                <a:srgbClr val="FF9900"/>
              </a:solidFill>
              <a:latin typeface="Arial"/>
              <a:ea typeface="Arial"/>
              <a:cs typeface="Arial"/>
              <a:sym typeface="Arial"/>
            </a:endParaRPr>
          </a:p>
        </p:txBody>
      </p:sp>
      <p:pic>
        <p:nvPicPr>
          <p:cNvPr id="365" name="Google Shape;365;p64"/>
          <p:cNvPicPr preferRelativeResize="0"/>
          <p:nvPr/>
        </p:nvPicPr>
        <p:blipFill>
          <a:blip r:embed="rId4">
            <a:alphaModFix/>
          </a:blip>
          <a:stretch>
            <a:fillRect/>
          </a:stretch>
        </p:blipFill>
        <p:spPr>
          <a:xfrm>
            <a:off x="836075" y="1164150"/>
            <a:ext cx="8329075" cy="59372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9" name="Shape 369"/>
        <p:cNvGrpSpPr/>
        <p:nvPr/>
      </p:nvGrpSpPr>
      <p:grpSpPr>
        <a:xfrm>
          <a:off x="0" y="0"/>
          <a:ext cx="0" cy="0"/>
          <a:chOff x="0" y="0"/>
          <a:chExt cx="0" cy="0"/>
        </a:xfrm>
      </p:grpSpPr>
      <p:sp>
        <p:nvSpPr>
          <p:cNvPr id="370" name="Google Shape;370;p65"/>
          <p:cNvSpPr txBox="1"/>
          <p:nvPr>
            <p:ph type="title"/>
          </p:nvPr>
        </p:nvSpPr>
        <p:spPr>
          <a:xfrm>
            <a:off x="610300" y="356300"/>
            <a:ext cx="9015575" cy="598300"/>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1986 “Emergo sui sassi ed è tempo di sereno”</a:t>
            </a:r>
            <a:endParaRPr sz="1777">
              <a:solidFill>
                <a:srgbClr val="FF9900"/>
              </a:solidFill>
              <a:latin typeface="Arial"/>
              <a:ea typeface="Arial"/>
              <a:cs typeface="Arial"/>
              <a:sym typeface="Arial"/>
            </a:endParaRPr>
          </a:p>
        </p:txBody>
      </p:sp>
      <p:pic>
        <p:nvPicPr>
          <p:cNvPr id="371" name="Google Shape;371;p65"/>
          <p:cNvPicPr preferRelativeResize="0"/>
          <p:nvPr/>
        </p:nvPicPr>
        <p:blipFill>
          <a:blip r:embed="rId4">
            <a:alphaModFix/>
          </a:blip>
          <a:stretch>
            <a:fillRect/>
          </a:stretch>
        </p:blipFill>
        <p:spPr>
          <a:xfrm>
            <a:off x="2910400" y="1005400"/>
            <a:ext cx="4497900" cy="62441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2"/>
          <p:cNvSpPr txBox="1"/>
          <p:nvPr>
            <p:ph type="title"/>
          </p:nvPr>
        </p:nvSpPr>
        <p:spPr>
          <a:xfrm>
            <a:off x="610300" y="356300"/>
            <a:ext cx="9015575" cy="677675"/>
          </a:xfrm>
          <a:prstGeom prst="rect">
            <a:avLst/>
          </a:prstGeom>
          <a:noFill/>
          <a:ln>
            <a:noFill/>
          </a:ln>
        </p:spPr>
        <p:txBody>
          <a:bodyPr anchorCtr="0" anchor="ctr" bIns="38100" lIns="38100" spcFirstLastPara="1" rIns="38100" wrap="square" tIns="38100">
            <a:noAutofit/>
          </a:bodyPr>
          <a:lstStyle/>
          <a:p>
            <a:pPr indent="0" lvl="0" marL="0" rtl="0" algn="l">
              <a:spcBef>
                <a:spcPts val="0"/>
              </a:spcBef>
              <a:spcAft>
                <a:spcPts val="0"/>
              </a:spcAft>
              <a:buNone/>
            </a:pPr>
            <a:r>
              <a:t/>
            </a:r>
            <a:endParaRPr/>
          </a:p>
        </p:txBody>
      </p:sp>
      <p:pic>
        <p:nvPicPr>
          <p:cNvPr id="55" name="Google Shape;55;p12"/>
          <p:cNvPicPr preferRelativeResize="0"/>
          <p:nvPr/>
        </p:nvPicPr>
        <p:blipFill>
          <a:blip r:embed="rId4">
            <a:alphaModFix/>
          </a:blip>
          <a:stretch>
            <a:fillRect/>
          </a:stretch>
        </p:blipFill>
        <p:spPr>
          <a:xfrm>
            <a:off x="518575" y="1090075"/>
            <a:ext cx="9122825" cy="56832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5" name="Shape 375"/>
        <p:cNvGrpSpPr/>
        <p:nvPr/>
      </p:nvGrpSpPr>
      <p:grpSpPr>
        <a:xfrm>
          <a:off x="0" y="0"/>
          <a:ext cx="0" cy="0"/>
          <a:chOff x="0" y="0"/>
          <a:chExt cx="0" cy="0"/>
        </a:xfrm>
      </p:grpSpPr>
      <p:sp>
        <p:nvSpPr>
          <p:cNvPr id="376" name="Google Shape;376;p66"/>
          <p:cNvSpPr txBox="1"/>
          <p:nvPr>
            <p:ph type="title"/>
          </p:nvPr>
        </p:nvSpPr>
        <p:spPr>
          <a:xfrm>
            <a:off x="610300" y="356300"/>
            <a:ext cx="9015575" cy="700757"/>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1985 “In volo con gli aquiloni”</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Pittura e scultura insieme</a:t>
            </a:r>
            <a:endParaRPr sz="1777">
              <a:solidFill>
                <a:srgbClr val="FF9900"/>
              </a:solidFill>
              <a:latin typeface="Arial"/>
              <a:ea typeface="Arial"/>
              <a:cs typeface="Arial"/>
              <a:sym typeface="Arial"/>
            </a:endParaRPr>
          </a:p>
        </p:txBody>
      </p:sp>
      <p:pic>
        <p:nvPicPr>
          <p:cNvPr id="377" name="Google Shape;377;p66"/>
          <p:cNvPicPr preferRelativeResize="0"/>
          <p:nvPr/>
        </p:nvPicPr>
        <p:blipFill>
          <a:blip r:embed="rId4">
            <a:alphaModFix/>
          </a:blip>
          <a:stretch>
            <a:fillRect/>
          </a:stretch>
        </p:blipFill>
        <p:spPr>
          <a:xfrm>
            <a:off x="2995075" y="1164150"/>
            <a:ext cx="4328575" cy="62547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1" name="Shape 381"/>
        <p:cNvGrpSpPr/>
        <p:nvPr/>
      </p:nvGrpSpPr>
      <p:grpSpPr>
        <a:xfrm>
          <a:off x="0" y="0"/>
          <a:ext cx="0" cy="0"/>
          <a:chOff x="0" y="0"/>
          <a:chExt cx="0" cy="0"/>
        </a:xfrm>
      </p:grpSpPr>
      <p:sp>
        <p:nvSpPr>
          <p:cNvPr id="382" name="Google Shape;382;p67"/>
          <p:cNvSpPr txBox="1"/>
          <p:nvPr>
            <p:ph type="title"/>
          </p:nvPr>
        </p:nvSpPr>
        <p:spPr>
          <a:xfrm>
            <a:off x="610300" y="356300"/>
            <a:ext cx="9015575" cy="700757"/>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1985 Prima partecipazione ad un simposio, Asiago</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“Incomunicabilità”</a:t>
            </a:r>
            <a:endParaRPr sz="1777">
              <a:solidFill>
                <a:srgbClr val="FF9900"/>
              </a:solidFill>
              <a:latin typeface="Arial"/>
              <a:ea typeface="Arial"/>
              <a:cs typeface="Arial"/>
              <a:sym typeface="Arial"/>
            </a:endParaRPr>
          </a:p>
        </p:txBody>
      </p:sp>
      <p:pic>
        <p:nvPicPr>
          <p:cNvPr id="383" name="Google Shape;383;p67"/>
          <p:cNvPicPr preferRelativeResize="0"/>
          <p:nvPr/>
        </p:nvPicPr>
        <p:blipFill>
          <a:blip r:embed="rId4">
            <a:alphaModFix/>
          </a:blip>
          <a:stretch>
            <a:fillRect/>
          </a:stretch>
        </p:blipFill>
        <p:spPr>
          <a:xfrm>
            <a:off x="2995075" y="1005400"/>
            <a:ext cx="4254500" cy="62441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7" name="Shape 387"/>
        <p:cNvGrpSpPr/>
        <p:nvPr/>
      </p:nvGrpSpPr>
      <p:grpSpPr>
        <a:xfrm>
          <a:off x="0" y="0"/>
          <a:ext cx="0" cy="0"/>
          <a:chOff x="0" y="0"/>
          <a:chExt cx="0" cy="0"/>
        </a:xfrm>
      </p:grpSpPr>
      <p:sp>
        <p:nvSpPr>
          <p:cNvPr id="388" name="Google Shape;388;p68"/>
          <p:cNvSpPr txBox="1"/>
          <p:nvPr>
            <p:ph type="title"/>
          </p:nvPr>
        </p:nvSpPr>
        <p:spPr>
          <a:xfrm>
            <a:off x="610300" y="356300"/>
            <a:ext cx="9015575" cy="598300"/>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1983 “Equilibrio instabile”</a:t>
            </a:r>
            <a:endParaRPr sz="1777">
              <a:solidFill>
                <a:srgbClr val="FF9900"/>
              </a:solidFill>
              <a:latin typeface="Arial"/>
              <a:ea typeface="Arial"/>
              <a:cs typeface="Arial"/>
              <a:sym typeface="Arial"/>
            </a:endParaRPr>
          </a:p>
        </p:txBody>
      </p:sp>
      <p:pic>
        <p:nvPicPr>
          <p:cNvPr id="389" name="Google Shape;389;p68"/>
          <p:cNvPicPr preferRelativeResize="0"/>
          <p:nvPr/>
        </p:nvPicPr>
        <p:blipFill>
          <a:blip r:embed="rId4">
            <a:alphaModFix/>
          </a:blip>
          <a:stretch>
            <a:fillRect/>
          </a:stretch>
        </p:blipFill>
        <p:spPr>
          <a:xfrm>
            <a:off x="3153825" y="1164150"/>
            <a:ext cx="4095750" cy="61700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3" name="Shape 393"/>
        <p:cNvGrpSpPr/>
        <p:nvPr/>
      </p:nvGrpSpPr>
      <p:grpSpPr>
        <a:xfrm>
          <a:off x="0" y="0"/>
          <a:ext cx="0" cy="0"/>
          <a:chOff x="0" y="0"/>
          <a:chExt cx="0" cy="0"/>
        </a:xfrm>
      </p:grpSpPr>
      <p:sp>
        <p:nvSpPr>
          <p:cNvPr id="394" name="Google Shape;394;p69"/>
          <p:cNvSpPr txBox="1"/>
          <p:nvPr>
            <p:ph type="title"/>
          </p:nvPr>
        </p:nvSpPr>
        <p:spPr>
          <a:xfrm>
            <a:off x="610300" y="356300"/>
            <a:ext cx="9015575" cy="1325314"/>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1982 Cimitero di Marano Vicentino</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Monumento in ferro in onore dei due deceduti nella strage di Bologna del 1981.</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A sinistra l’albero della vita è affranto e non sa dare risposta alla donna che inutilmente chiede perché una assurda tagliola abbia troncato la vita sua e di suo figlio</a:t>
            </a:r>
            <a:endParaRPr sz="1777">
              <a:solidFill>
                <a:srgbClr val="FF9900"/>
              </a:solidFill>
              <a:latin typeface="Arial"/>
              <a:ea typeface="Arial"/>
              <a:cs typeface="Arial"/>
              <a:sym typeface="Arial"/>
            </a:endParaRPr>
          </a:p>
        </p:txBody>
      </p:sp>
      <p:pic>
        <p:nvPicPr>
          <p:cNvPr id="395" name="Google Shape;395;p69"/>
          <p:cNvPicPr preferRelativeResize="0"/>
          <p:nvPr/>
        </p:nvPicPr>
        <p:blipFill>
          <a:blip r:embed="rId4">
            <a:alphaModFix/>
          </a:blip>
          <a:stretch>
            <a:fillRect/>
          </a:stretch>
        </p:blipFill>
        <p:spPr>
          <a:xfrm>
            <a:off x="1117600" y="1625600"/>
            <a:ext cx="7842250" cy="56091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9" name="Shape 399"/>
        <p:cNvGrpSpPr/>
        <p:nvPr/>
      </p:nvGrpSpPr>
      <p:grpSpPr>
        <a:xfrm>
          <a:off x="0" y="0"/>
          <a:ext cx="0" cy="0"/>
          <a:chOff x="0" y="0"/>
          <a:chExt cx="0" cy="0"/>
        </a:xfrm>
      </p:grpSpPr>
      <p:sp>
        <p:nvSpPr>
          <p:cNvPr id="400" name="Google Shape;400;p70"/>
          <p:cNvSpPr txBox="1"/>
          <p:nvPr>
            <p:ph type="title"/>
          </p:nvPr>
        </p:nvSpPr>
        <p:spPr>
          <a:xfrm>
            <a:off x="610300" y="356300"/>
            <a:ext cx="9015575" cy="700757"/>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21.09.1980 Gemellaggio Eraclea-Marano</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Sono interpretati i simboli dell’AVIS e della FIDAS</a:t>
            </a:r>
            <a:endParaRPr sz="1777">
              <a:solidFill>
                <a:srgbClr val="FF9900"/>
              </a:solidFill>
              <a:latin typeface="Arial"/>
              <a:ea typeface="Arial"/>
              <a:cs typeface="Arial"/>
              <a:sym typeface="Arial"/>
            </a:endParaRPr>
          </a:p>
        </p:txBody>
      </p:sp>
      <p:pic>
        <p:nvPicPr>
          <p:cNvPr id="401" name="Google Shape;401;p70"/>
          <p:cNvPicPr preferRelativeResize="0"/>
          <p:nvPr/>
        </p:nvPicPr>
        <p:blipFill>
          <a:blip r:embed="rId4">
            <a:alphaModFix/>
          </a:blip>
          <a:stretch>
            <a:fillRect/>
          </a:stretch>
        </p:blipFill>
        <p:spPr>
          <a:xfrm>
            <a:off x="1471075" y="1820325"/>
            <a:ext cx="7217825" cy="47201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5" name="Shape 405"/>
        <p:cNvGrpSpPr/>
        <p:nvPr/>
      </p:nvGrpSpPr>
      <p:grpSpPr>
        <a:xfrm>
          <a:off x="0" y="0"/>
          <a:ext cx="0" cy="0"/>
          <a:chOff x="0" y="0"/>
          <a:chExt cx="0" cy="0"/>
        </a:xfrm>
      </p:grpSpPr>
      <p:sp>
        <p:nvSpPr>
          <p:cNvPr id="406" name="Google Shape;406;p71"/>
          <p:cNvSpPr txBox="1"/>
          <p:nvPr>
            <p:ph type="title"/>
          </p:nvPr>
        </p:nvSpPr>
        <p:spPr>
          <a:xfrm>
            <a:off x="610300" y="356300"/>
            <a:ext cx="9015575" cy="700757"/>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21.09.1980 Gemellaggio Eraclea-Marano</a:t>
            </a:r>
            <a:br>
              <a:rPr lang="en-US" sz="1777">
                <a:solidFill>
                  <a:srgbClr val="FF9900"/>
                </a:solidFill>
                <a:latin typeface="Arial"/>
                <a:ea typeface="Arial"/>
                <a:cs typeface="Arial"/>
                <a:sym typeface="Arial"/>
              </a:rPr>
            </a:br>
            <a:r>
              <a:rPr lang="en-US" sz="1777">
                <a:solidFill>
                  <a:srgbClr val="FF9900"/>
                </a:solidFill>
                <a:latin typeface="Arial"/>
                <a:ea typeface="Arial"/>
                <a:cs typeface="Arial"/>
                <a:sym typeface="Arial"/>
              </a:rPr>
              <a:t>Sono interpretati i simboli dell’AVIS e della FIDAS</a:t>
            </a:r>
            <a:endParaRPr sz="1777">
              <a:solidFill>
                <a:srgbClr val="FF9900"/>
              </a:solidFill>
              <a:latin typeface="Arial"/>
              <a:ea typeface="Arial"/>
              <a:cs typeface="Arial"/>
              <a:sym typeface="Arial"/>
            </a:endParaRPr>
          </a:p>
        </p:txBody>
      </p:sp>
      <p:pic>
        <p:nvPicPr>
          <p:cNvPr id="407" name="Google Shape;407;p71"/>
          <p:cNvPicPr preferRelativeResize="0"/>
          <p:nvPr/>
        </p:nvPicPr>
        <p:blipFill>
          <a:blip r:embed="rId4">
            <a:alphaModFix/>
          </a:blip>
          <a:stretch>
            <a:fillRect/>
          </a:stretch>
        </p:blipFill>
        <p:spPr>
          <a:xfrm>
            <a:off x="1555750" y="1820325"/>
            <a:ext cx="6731000" cy="4953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1" name="Shape 411"/>
        <p:cNvGrpSpPr/>
        <p:nvPr/>
      </p:nvGrpSpPr>
      <p:grpSpPr>
        <a:xfrm>
          <a:off x="0" y="0"/>
          <a:ext cx="0" cy="0"/>
          <a:chOff x="0" y="0"/>
          <a:chExt cx="0" cy="0"/>
        </a:xfrm>
      </p:grpSpPr>
      <p:sp>
        <p:nvSpPr>
          <p:cNvPr id="412" name="Google Shape;412;p72"/>
          <p:cNvSpPr txBox="1"/>
          <p:nvPr>
            <p:ph type="title"/>
          </p:nvPr>
        </p:nvSpPr>
        <p:spPr>
          <a:xfrm>
            <a:off x="610300" y="356300"/>
            <a:ext cx="9015575" cy="598300"/>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1979 “Musica intorno”</a:t>
            </a:r>
            <a:endParaRPr sz="1777">
              <a:solidFill>
                <a:srgbClr val="FF9900"/>
              </a:solidFill>
              <a:latin typeface="Arial"/>
              <a:ea typeface="Arial"/>
              <a:cs typeface="Arial"/>
              <a:sym typeface="Arial"/>
            </a:endParaRPr>
          </a:p>
        </p:txBody>
      </p:sp>
      <p:pic>
        <p:nvPicPr>
          <p:cNvPr id="413" name="Google Shape;413;p72"/>
          <p:cNvPicPr preferRelativeResize="0"/>
          <p:nvPr/>
        </p:nvPicPr>
        <p:blipFill>
          <a:blip r:embed="rId4">
            <a:alphaModFix/>
          </a:blip>
          <a:stretch>
            <a:fillRect/>
          </a:stretch>
        </p:blipFill>
        <p:spPr>
          <a:xfrm>
            <a:off x="3153825" y="1322900"/>
            <a:ext cx="4095750" cy="60113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7" name="Shape 417"/>
        <p:cNvGrpSpPr/>
        <p:nvPr/>
      </p:nvGrpSpPr>
      <p:grpSpPr>
        <a:xfrm>
          <a:off x="0" y="0"/>
          <a:ext cx="0" cy="0"/>
          <a:chOff x="0" y="0"/>
          <a:chExt cx="0" cy="0"/>
        </a:xfrm>
      </p:grpSpPr>
      <p:sp>
        <p:nvSpPr>
          <p:cNvPr id="418" name="Google Shape;418;p73"/>
          <p:cNvSpPr txBox="1"/>
          <p:nvPr>
            <p:ph type="title"/>
          </p:nvPr>
        </p:nvSpPr>
        <p:spPr>
          <a:xfrm>
            <a:off x="610300" y="356300"/>
            <a:ext cx="9015575" cy="677675"/>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1978 “Giovinezza e vecchiaia”</a:t>
            </a:r>
            <a:endParaRPr sz="1777">
              <a:solidFill>
                <a:srgbClr val="FF9900"/>
              </a:solidFill>
              <a:latin typeface="Arial"/>
              <a:ea typeface="Arial"/>
              <a:cs typeface="Arial"/>
              <a:sym typeface="Arial"/>
            </a:endParaRPr>
          </a:p>
        </p:txBody>
      </p:sp>
      <p:pic>
        <p:nvPicPr>
          <p:cNvPr id="419" name="Google Shape;419;p73"/>
          <p:cNvPicPr preferRelativeResize="0"/>
          <p:nvPr/>
        </p:nvPicPr>
        <p:blipFill>
          <a:blip r:embed="rId4">
            <a:alphaModFix/>
          </a:blip>
          <a:stretch>
            <a:fillRect/>
          </a:stretch>
        </p:blipFill>
        <p:spPr>
          <a:xfrm>
            <a:off x="3079750" y="1227650"/>
            <a:ext cx="4169825" cy="60219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3" name="Shape 423"/>
        <p:cNvGrpSpPr/>
        <p:nvPr/>
      </p:nvGrpSpPr>
      <p:grpSpPr>
        <a:xfrm>
          <a:off x="0" y="0"/>
          <a:ext cx="0" cy="0"/>
          <a:chOff x="0" y="0"/>
          <a:chExt cx="0" cy="0"/>
        </a:xfrm>
      </p:grpSpPr>
      <p:sp>
        <p:nvSpPr>
          <p:cNvPr id="424" name="Google Shape;424;p74"/>
          <p:cNvSpPr txBox="1"/>
          <p:nvPr>
            <p:ph type="title"/>
          </p:nvPr>
        </p:nvSpPr>
        <p:spPr>
          <a:xfrm>
            <a:off x="610300" y="356300"/>
            <a:ext cx="9015575" cy="677675"/>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1978 “Conquista del sorriso” (prima scultura)</a:t>
            </a:r>
            <a:endParaRPr sz="1777">
              <a:solidFill>
                <a:srgbClr val="FF9900"/>
              </a:solidFill>
              <a:latin typeface="Arial"/>
              <a:ea typeface="Arial"/>
              <a:cs typeface="Arial"/>
              <a:sym typeface="Arial"/>
            </a:endParaRPr>
          </a:p>
        </p:txBody>
      </p:sp>
      <p:pic>
        <p:nvPicPr>
          <p:cNvPr id="425" name="Google Shape;425;p74"/>
          <p:cNvPicPr preferRelativeResize="0"/>
          <p:nvPr/>
        </p:nvPicPr>
        <p:blipFill>
          <a:blip r:embed="rId4">
            <a:alphaModFix/>
          </a:blip>
          <a:stretch>
            <a:fillRect/>
          </a:stretch>
        </p:blipFill>
        <p:spPr>
          <a:xfrm>
            <a:off x="2995075" y="1248825"/>
            <a:ext cx="4349750" cy="60854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9" name="Shape 429"/>
        <p:cNvGrpSpPr/>
        <p:nvPr/>
      </p:nvGrpSpPr>
      <p:grpSpPr>
        <a:xfrm>
          <a:off x="0" y="0"/>
          <a:ext cx="0" cy="0"/>
          <a:chOff x="0" y="0"/>
          <a:chExt cx="0" cy="0"/>
        </a:xfrm>
      </p:grpSpPr>
      <p:sp>
        <p:nvSpPr>
          <p:cNvPr id="430" name="Google Shape;430;p75"/>
          <p:cNvSpPr txBox="1"/>
          <p:nvPr>
            <p:ph type="title"/>
          </p:nvPr>
        </p:nvSpPr>
        <p:spPr>
          <a:xfrm>
            <a:off x="610300" y="356300"/>
            <a:ext cx="9015575" cy="598300"/>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1978 “Pollinazione”</a:t>
            </a:r>
            <a:endParaRPr sz="1777">
              <a:solidFill>
                <a:srgbClr val="FF9900"/>
              </a:solidFill>
              <a:latin typeface="Arial"/>
              <a:ea typeface="Arial"/>
              <a:cs typeface="Arial"/>
              <a:sym typeface="Arial"/>
            </a:endParaRPr>
          </a:p>
        </p:txBody>
      </p:sp>
      <p:pic>
        <p:nvPicPr>
          <p:cNvPr id="431" name="Google Shape;431;p75"/>
          <p:cNvPicPr preferRelativeResize="0"/>
          <p:nvPr/>
        </p:nvPicPr>
        <p:blipFill>
          <a:blip r:embed="rId4">
            <a:alphaModFix/>
          </a:blip>
          <a:stretch>
            <a:fillRect/>
          </a:stretch>
        </p:blipFill>
        <p:spPr>
          <a:xfrm>
            <a:off x="2910400" y="1248825"/>
            <a:ext cx="4900075" cy="6170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 name="Shape 59"/>
        <p:cNvGrpSpPr/>
        <p:nvPr/>
      </p:nvGrpSpPr>
      <p:grpSpPr>
        <a:xfrm>
          <a:off x="0" y="0"/>
          <a:ext cx="0" cy="0"/>
          <a:chOff x="0" y="0"/>
          <a:chExt cx="0" cy="0"/>
        </a:xfrm>
      </p:grpSpPr>
      <p:sp>
        <p:nvSpPr>
          <p:cNvPr id="60" name="Google Shape;60;p13"/>
          <p:cNvSpPr txBox="1"/>
          <p:nvPr>
            <p:ph type="title"/>
          </p:nvPr>
        </p:nvSpPr>
        <p:spPr>
          <a:xfrm>
            <a:off x="610300" y="356300"/>
            <a:ext cx="9015575" cy="598300"/>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2009 Vista opere alla personale di Monte di malo</a:t>
            </a:r>
            <a:endParaRPr sz="1777">
              <a:solidFill>
                <a:srgbClr val="FF9900"/>
              </a:solidFill>
              <a:latin typeface="Arial"/>
              <a:ea typeface="Arial"/>
              <a:cs typeface="Arial"/>
              <a:sym typeface="Arial"/>
            </a:endParaRPr>
          </a:p>
        </p:txBody>
      </p:sp>
      <p:pic>
        <p:nvPicPr>
          <p:cNvPr id="61" name="Google Shape;61;p13"/>
          <p:cNvPicPr preferRelativeResize="0"/>
          <p:nvPr/>
        </p:nvPicPr>
        <p:blipFill>
          <a:blip r:embed="rId4">
            <a:alphaModFix/>
          </a:blip>
          <a:stretch>
            <a:fillRect/>
          </a:stretch>
        </p:blipFill>
        <p:spPr>
          <a:xfrm>
            <a:off x="518575" y="1005400"/>
            <a:ext cx="9122825" cy="61700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5" name="Shape 435"/>
        <p:cNvGrpSpPr/>
        <p:nvPr/>
      </p:nvGrpSpPr>
      <p:grpSpPr>
        <a:xfrm>
          <a:off x="0" y="0"/>
          <a:ext cx="0" cy="0"/>
          <a:chOff x="0" y="0"/>
          <a:chExt cx="0" cy="0"/>
        </a:xfrm>
      </p:grpSpPr>
      <p:sp>
        <p:nvSpPr>
          <p:cNvPr id="436" name="Google Shape;436;p76"/>
          <p:cNvSpPr txBox="1"/>
          <p:nvPr>
            <p:ph type="title"/>
          </p:nvPr>
        </p:nvSpPr>
        <p:spPr>
          <a:xfrm>
            <a:off x="610300" y="356300"/>
            <a:ext cx="9015575" cy="598300"/>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1976 “Adolescenza”</a:t>
            </a:r>
            <a:endParaRPr sz="1777">
              <a:solidFill>
                <a:srgbClr val="FF9900"/>
              </a:solidFill>
              <a:latin typeface="Arial"/>
              <a:ea typeface="Arial"/>
              <a:cs typeface="Arial"/>
              <a:sym typeface="Arial"/>
            </a:endParaRPr>
          </a:p>
        </p:txBody>
      </p:sp>
      <p:pic>
        <p:nvPicPr>
          <p:cNvPr id="437" name="Google Shape;437;p76"/>
          <p:cNvPicPr preferRelativeResize="0"/>
          <p:nvPr/>
        </p:nvPicPr>
        <p:blipFill>
          <a:blip r:embed="rId4">
            <a:alphaModFix/>
          </a:blip>
          <a:stretch>
            <a:fillRect/>
          </a:stretch>
        </p:blipFill>
        <p:spPr>
          <a:xfrm>
            <a:off x="3079750" y="1238250"/>
            <a:ext cx="4169825" cy="60960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1" name="Shape 441"/>
        <p:cNvGrpSpPr/>
        <p:nvPr/>
      </p:nvGrpSpPr>
      <p:grpSpPr>
        <a:xfrm>
          <a:off x="0" y="0"/>
          <a:ext cx="0" cy="0"/>
          <a:chOff x="0" y="0"/>
          <a:chExt cx="0" cy="0"/>
        </a:xfrm>
      </p:grpSpPr>
      <p:sp>
        <p:nvSpPr>
          <p:cNvPr id="442" name="Google Shape;442;p77"/>
          <p:cNvSpPr txBox="1"/>
          <p:nvPr>
            <p:ph type="title"/>
          </p:nvPr>
        </p:nvSpPr>
        <p:spPr>
          <a:xfrm>
            <a:off x="610300" y="356300"/>
            <a:ext cx="9015575" cy="598300"/>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1976 “Timidezza”</a:t>
            </a:r>
            <a:endParaRPr sz="1777">
              <a:solidFill>
                <a:srgbClr val="FF9900"/>
              </a:solidFill>
              <a:latin typeface="Arial"/>
              <a:ea typeface="Arial"/>
              <a:cs typeface="Arial"/>
              <a:sym typeface="Arial"/>
            </a:endParaRPr>
          </a:p>
        </p:txBody>
      </p:sp>
      <p:pic>
        <p:nvPicPr>
          <p:cNvPr id="443" name="Google Shape;443;p77"/>
          <p:cNvPicPr preferRelativeResize="0"/>
          <p:nvPr/>
        </p:nvPicPr>
        <p:blipFill>
          <a:blip r:embed="rId4">
            <a:alphaModFix/>
          </a:blip>
          <a:stretch>
            <a:fillRect/>
          </a:stretch>
        </p:blipFill>
        <p:spPr>
          <a:xfrm>
            <a:off x="3079750" y="1217075"/>
            <a:ext cx="4243900" cy="61171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7" name="Shape 447"/>
        <p:cNvGrpSpPr/>
        <p:nvPr/>
      </p:nvGrpSpPr>
      <p:grpSpPr>
        <a:xfrm>
          <a:off x="0" y="0"/>
          <a:ext cx="0" cy="0"/>
          <a:chOff x="0" y="0"/>
          <a:chExt cx="0" cy="0"/>
        </a:xfrm>
      </p:grpSpPr>
      <p:sp>
        <p:nvSpPr>
          <p:cNvPr id="448" name="Google Shape;448;p78"/>
          <p:cNvSpPr txBox="1"/>
          <p:nvPr>
            <p:ph type="title"/>
          </p:nvPr>
        </p:nvSpPr>
        <p:spPr>
          <a:xfrm>
            <a:off x="610300" y="356300"/>
            <a:ext cx="9015575" cy="598300"/>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1976 “Resurge”</a:t>
            </a:r>
            <a:endParaRPr sz="1777">
              <a:solidFill>
                <a:srgbClr val="FF9900"/>
              </a:solidFill>
              <a:latin typeface="Arial"/>
              <a:ea typeface="Arial"/>
              <a:cs typeface="Arial"/>
              <a:sym typeface="Arial"/>
            </a:endParaRPr>
          </a:p>
        </p:txBody>
      </p:sp>
      <p:pic>
        <p:nvPicPr>
          <p:cNvPr id="449" name="Google Shape;449;p78"/>
          <p:cNvPicPr preferRelativeResize="0"/>
          <p:nvPr/>
        </p:nvPicPr>
        <p:blipFill>
          <a:blip r:embed="rId4">
            <a:alphaModFix/>
          </a:blip>
          <a:stretch>
            <a:fillRect/>
          </a:stretch>
        </p:blipFill>
        <p:spPr>
          <a:xfrm>
            <a:off x="2614075" y="1005400"/>
            <a:ext cx="4931825" cy="641347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3" name="Shape 453"/>
        <p:cNvGrpSpPr/>
        <p:nvPr/>
      </p:nvGrpSpPr>
      <p:grpSpPr>
        <a:xfrm>
          <a:off x="0" y="0"/>
          <a:ext cx="0" cy="0"/>
          <a:chOff x="0" y="0"/>
          <a:chExt cx="0" cy="0"/>
        </a:xfrm>
      </p:grpSpPr>
      <p:sp>
        <p:nvSpPr>
          <p:cNvPr id="454" name="Google Shape;454;p79"/>
          <p:cNvSpPr txBox="1"/>
          <p:nvPr>
            <p:ph type="title"/>
          </p:nvPr>
        </p:nvSpPr>
        <p:spPr>
          <a:xfrm>
            <a:off x="610300" y="356300"/>
            <a:ext cx="9015575" cy="598300"/>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1974-75 “Preghiera di incinta”</a:t>
            </a:r>
            <a:endParaRPr sz="1777">
              <a:solidFill>
                <a:srgbClr val="FF9900"/>
              </a:solidFill>
              <a:latin typeface="Arial"/>
              <a:ea typeface="Arial"/>
              <a:cs typeface="Arial"/>
              <a:sym typeface="Arial"/>
            </a:endParaRPr>
          </a:p>
        </p:txBody>
      </p:sp>
      <p:pic>
        <p:nvPicPr>
          <p:cNvPr id="455" name="Google Shape;455;p79"/>
          <p:cNvPicPr preferRelativeResize="0"/>
          <p:nvPr/>
        </p:nvPicPr>
        <p:blipFill>
          <a:blip r:embed="rId4">
            <a:alphaModFix/>
          </a:blip>
          <a:stretch>
            <a:fillRect/>
          </a:stretch>
        </p:blipFill>
        <p:spPr>
          <a:xfrm>
            <a:off x="2995075" y="1090075"/>
            <a:ext cx="4889500" cy="63288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9" name="Shape 459"/>
        <p:cNvGrpSpPr/>
        <p:nvPr/>
      </p:nvGrpSpPr>
      <p:grpSpPr>
        <a:xfrm>
          <a:off x="0" y="0"/>
          <a:ext cx="0" cy="0"/>
          <a:chOff x="0" y="0"/>
          <a:chExt cx="0" cy="0"/>
        </a:xfrm>
      </p:grpSpPr>
      <p:sp>
        <p:nvSpPr>
          <p:cNvPr id="460" name="Google Shape;460;p80"/>
          <p:cNvSpPr txBox="1"/>
          <p:nvPr>
            <p:ph type="title"/>
          </p:nvPr>
        </p:nvSpPr>
        <p:spPr>
          <a:xfrm>
            <a:off x="610300" y="356300"/>
            <a:ext cx="9015575" cy="598300"/>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1974-75 “Confronto”</a:t>
            </a:r>
            <a:endParaRPr sz="1777">
              <a:solidFill>
                <a:srgbClr val="FF9900"/>
              </a:solidFill>
              <a:latin typeface="Arial"/>
              <a:ea typeface="Arial"/>
              <a:cs typeface="Arial"/>
              <a:sym typeface="Arial"/>
            </a:endParaRPr>
          </a:p>
        </p:txBody>
      </p:sp>
      <p:pic>
        <p:nvPicPr>
          <p:cNvPr id="461" name="Google Shape;461;p80"/>
          <p:cNvPicPr preferRelativeResize="0"/>
          <p:nvPr/>
        </p:nvPicPr>
        <p:blipFill>
          <a:blip r:embed="rId4">
            <a:alphaModFix/>
          </a:blip>
          <a:stretch>
            <a:fillRect/>
          </a:stretch>
        </p:blipFill>
        <p:spPr>
          <a:xfrm>
            <a:off x="2995075" y="1079500"/>
            <a:ext cx="4730750" cy="625475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5" name="Shape 465"/>
        <p:cNvGrpSpPr/>
        <p:nvPr/>
      </p:nvGrpSpPr>
      <p:grpSpPr>
        <a:xfrm>
          <a:off x="0" y="0"/>
          <a:ext cx="0" cy="0"/>
          <a:chOff x="0" y="0"/>
          <a:chExt cx="0" cy="0"/>
        </a:xfrm>
      </p:grpSpPr>
      <p:sp>
        <p:nvSpPr>
          <p:cNvPr id="466" name="Google Shape;466;p81"/>
          <p:cNvSpPr txBox="1"/>
          <p:nvPr>
            <p:ph type="title"/>
          </p:nvPr>
        </p:nvSpPr>
        <p:spPr>
          <a:xfrm>
            <a:off x="610300" y="356300"/>
            <a:ext cx="9015575" cy="598300"/>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1974 Autoritratto “Dentro e fuori”</a:t>
            </a:r>
            <a:endParaRPr sz="1777">
              <a:solidFill>
                <a:srgbClr val="FF9900"/>
              </a:solidFill>
              <a:latin typeface="Arial"/>
              <a:ea typeface="Arial"/>
              <a:cs typeface="Arial"/>
              <a:sym typeface="Arial"/>
            </a:endParaRPr>
          </a:p>
        </p:txBody>
      </p:sp>
      <p:pic>
        <p:nvPicPr>
          <p:cNvPr id="467" name="Google Shape;467;p81"/>
          <p:cNvPicPr preferRelativeResize="0"/>
          <p:nvPr/>
        </p:nvPicPr>
        <p:blipFill>
          <a:blip r:embed="rId4">
            <a:alphaModFix/>
          </a:blip>
          <a:stretch>
            <a:fillRect/>
          </a:stretch>
        </p:blipFill>
        <p:spPr>
          <a:xfrm>
            <a:off x="2582325" y="920725"/>
            <a:ext cx="4995325" cy="649815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1" name="Shape 471"/>
        <p:cNvGrpSpPr/>
        <p:nvPr/>
      </p:nvGrpSpPr>
      <p:grpSpPr>
        <a:xfrm>
          <a:off x="0" y="0"/>
          <a:ext cx="0" cy="0"/>
          <a:chOff x="0" y="0"/>
          <a:chExt cx="0" cy="0"/>
        </a:xfrm>
      </p:grpSpPr>
      <p:sp>
        <p:nvSpPr>
          <p:cNvPr id="472" name="Google Shape;472;p82"/>
          <p:cNvSpPr txBox="1"/>
          <p:nvPr>
            <p:ph type="title"/>
          </p:nvPr>
        </p:nvSpPr>
        <p:spPr>
          <a:xfrm>
            <a:off x="610300" y="356300"/>
            <a:ext cx="9015575" cy="598300"/>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1974 “Foto tra le mani” quinta esposizione</a:t>
            </a:r>
            <a:endParaRPr sz="1777">
              <a:solidFill>
                <a:srgbClr val="FF9900"/>
              </a:solidFill>
              <a:latin typeface="Arial"/>
              <a:ea typeface="Arial"/>
              <a:cs typeface="Arial"/>
              <a:sym typeface="Arial"/>
            </a:endParaRPr>
          </a:p>
        </p:txBody>
      </p:sp>
      <p:pic>
        <p:nvPicPr>
          <p:cNvPr id="473" name="Google Shape;473;p82"/>
          <p:cNvPicPr preferRelativeResize="0"/>
          <p:nvPr/>
        </p:nvPicPr>
        <p:blipFill>
          <a:blip r:embed="rId4">
            <a:alphaModFix/>
          </a:blip>
          <a:stretch>
            <a:fillRect/>
          </a:stretch>
        </p:blipFill>
        <p:spPr>
          <a:xfrm>
            <a:off x="2582325" y="1005400"/>
            <a:ext cx="4995325" cy="641347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7" name="Shape 477"/>
        <p:cNvGrpSpPr/>
        <p:nvPr/>
      </p:nvGrpSpPr>
      <p:grpSpPr>
        <a:xfrm>
          <a:off x="0" y="0"/>
          <a:ext cx="0" cy="0"/>
          <a:chOff x="0" y="0"/>
          <a:chExt cx="0" cy="0"/>
        </a:xfrm>
      </p:grpSpPr>
      <p:sp>
        <p:nvSpPr>
          <p:cNvPr id="478" name="Google Shape;478;p83"/>
          <p:cNvSpPr txBox="1"/>
          <p:nvPr>
            <p:ph type="title"/>
          </p:nvPr>
        </p:nvSpPr>
        <p:spPr>
          <a:xfrm>
            <a:off x="541500" y="261050"/>
            <a:ext cx="9015575" cy="693550"/>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1974 “Veleggiare”</a:t>
            </a:r>
            <a:endParaRPr sz="1777">
              <a:solidFill>
                <a:srgbClr val="FF9900"/>
              </a:solidFill>
              <a:latin typeface="Arial"/>
              <a:ea typeface="Arial"/>
              <a:cs typeface="Arial"/>
              <a:sym typeface="Arial"/>
            </a:endParaRPr>
          </a:p>
        </p:txBody>
      </p:sp>
      <p:pic>
        <p:nvPicPr>
          <p:cNvPr id="479" name="Google Shape;479;p83"/>
          <p:cNvPicPr preferRelativeResize="0"/>
          <p:nvPr/>
        </p:nvPicPr>
        <p:blipFill>
          <a:blip r:embed="rId4">
            <a:alphaModFix/>
          </a:blip>
          <a:stretch>
            <a:fillRect/>
          </a:stretch>
        </p:blipFill>
        <p:spPr>
          <a:xfrm>
            <a:off x="2677575" y="1005400"/>
            <a:ext cx="4804825" cy="641347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3" name="Shape 483"/>
        <p:cNvGrpSpPr/>
        <p:nvPr/>
      </p:nvGrpSpPr>
      <p:grpSpPr>
        <a:xfrm>
          <a:off x="0" y="0"/>
          <a:ext cx="0" cy="0"/>
          <a:chOff x="0" y="0"/>
          <a:chExt cx="0" cy="0"/>
        </a:xfrm>
      </p:grpSpPr>
      <p:sp>
        <p:nvSpPr>
          <p:cNvPr id="484" name="Google Shape;484;p84"/>
          <p:cNvSpPr txBox="1"/>
          <p:nvPr>
            <p:ph type="title"/>
          </p:nvPr>
        </p:nvSpPr>
        <p:spPr>
          <a:xfrm>
            <a:off x="610300" y="356300"/>
            <a:ext cx="9015575" cy="437775"/>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1973-74 “Dalla finestra la vita”</a:t>
            </a:r>
            <a:endParaRPr sz="1777">
              <a:solidFill>
                <a:srgbClr val="FF9900"/>
              </a:solidFill>
              <a:latin typeface="Arial"/>
              <a:ea typeface="Arial"/>
              <a:cs typeface="Arial"/>
              <a:sym typeface="Arial"/>
            </a:endParaRPr>
          </a:p>
        </p:txBody>
      </p:sp>
      <p:pic>
        <p:nvPicPr>
          <p:cNvPr id="485" name="Google Shape;485;p84"/>
          <p:cNvPicPr preferRelativeResize="0"/>
          <p:nvPr/>
        </p:nvPicPr>
        <p:blipFill>
          <a:blip r:embed="rId4">
            <a:alphaModFix/>
          </a:blip>
          <a:stretch>
            <a:fillRect/>
          </a:stretch>
        </p:blipFill>
        <p:spPr>
          <a:xfrm>
            <a:off x="2635250" y="846650"/>
            <a:ext cx="4900075" cy="644525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9" name="Shape 489"/>
        <p:cNvGrpSpPr/>
        <p:nvPr/>
      </p:nvGrpSpPr>
      <p:grpSpPr>
        <a:xfrm>
          <a:off x="0" y="0"/>
          <a:ext cx="0" cy="0"/>
          <a:chOff x="0" y="0"/>
          <a:chExt cx="0" cy="0"/>
        </a:xfrm>
      </p:grpSpPr>
      <p:sp>
        <p:nvSpPr>
          <p:cNvPr id="490" name="Google Shape;490;p85"/>
          <p:cNvSpPr txBox="1"/>
          <p:nvPr>
            <p:ph type="title"/>
          </p:nvPr>
        </p:nvSpPr>
        <p:spPr>
          <a:xfrm>
            <a:off x="610300" y="356300"/>
            <a:ext cx="9015575" cy="437775"/>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1973-74 “Pinocchio” quarta esposizione</a:t>
            </a:r>
            <a:endParaRPr sz="1777">
              <a:solidFill>
                <a:srgbClr val="FF9900"/>
              </a:solidFill>
              <a:latin typeface="Arial"/>
              <a:ea typeface="Arial"/>
              <a:cs typeface="Arial"/>
              <a:sym typeface="Arial"/>
            </a:endParaRPr>
          </a:p>
        </p:txBody>
      </p:sp>
      <p:pic>
        <p:nvPicPr>
          <p:cNvPr id="491" name="Google Shape;491;p85"/>
          <p:cNvPicPr preferRelativeResize="0"/>
          <p:nvPr/>
        </p:nvPicPr>
        <p:blipFill>
          <a:blip r:embed="rId4">
            <a:alphaModFix/>
          </a:blip>
          <a:stretch>
            <a:fillRect/>
          </a:stretch>
        </p:blipFill>
        <p:spPr>
          <a:xfrm>
            <a:off x="2582325" y="846650"/>
            <a:ext cx="4995325" cy="6572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 name="Shape 65"/>
        <p:cNvGrpSpPr/>
        <p:nvPr/>
      </p:nvGrpSpPr>
      <p:grpSpPr>
        <a:xfrm>
          <a:off x="0" y="0"/>
          <a:ext cx="0" cy="0"/>
          <a:chOff x="0" y="0"/>
          <a:chExt cx="0" cy="0"/>
        </a:xfrm>
      </p:grpSpPr>
      <p:sp>
        <p:nvSpPr>
          <p:cNvPr id="66" name="Google Shape;66;p14"/>
          <p:cNvSpPr txBox="1"/>
          <p:nvPr>
            <p:ph type="title"/>
          </p:nvPr>
        </p:nvSpPr>
        <p:spPr>
          <a:xfrm>
            <a:off x="389850" y="244950"/>
            <a:ext cx="9432300" cy="534650"/>
          </a:xfrm>
          <a:prstGeom prst="rect">
            <a:avLst/>
          </a:prstGeom>
        </p:spPr>
        <p:txBody>
          <a:bodyPr anchorCtr="0" anchor="t" bIns="38100" lIns="38100" spcFirstLastPara="1" rIns="38100" wrap="square" tIns="38100">
            <a:noAutofit/>
          </a:bodyPr>
          <a:lstStyle/>
          <a:p>
            <a:pPr indent="0" lvl="0" marL="0" rtl="0" algn="ctr">
              <a:lnSpc>
                <a:spcPct val="100000"/>
              </a:lnSpc>
              <a:spcBef>
                <a:spcPts val="0"/>
              </a:spcBef>
              <a:spcAft>
                <a:spcPts val="0"/>
              </a:spcAft>
              <a:buNone/>
            </a:pPr>
            <a:r>
              <a:rPr lang="en-US" sz="2133">
                <a:solidFill>
                  <a:srgbClr val="FF9900"/>
                </a:solidFill>
                <a:latin typeface="Arial"/>
                <a:ea typeface="Arial"/>
                <a:cs typeface="Arial"/>
                <a:sym typeface="Arial"/>
              </a:rPr>
              <a:t>2009 "Abbraccio al sole"</a:t>
            </a:r>
            <a:endParaRPr sz="2133">
              <a:solidFill>
                <a:srgbClr val="FF9900"/>
              </a:solidFill>
              <a:latin typeface="Arial"/>
              <a:ea typeface="Arial"/>
              <a:cs typeface="Arial"/>
              <a:sym typeface="Arial"/>
            </a:endParaRPr>
          </a:p>
          <a:p>
            <a:pPr indent="0" lvl="0" marL="0" rtl="0" algn="l">
              <a:lnSpc>
                <a:spcPct val="100000"/>
              </a:lnSpc>
              <a:spcBef>
                <a:spcPts val="0"/>
              </a:spcBef>
              <a:spcAft>
                <a:spcPts val="0"/>
              </a:spcAft>
              <a:buNone/>
            </a:pPr>
            <a:r>
              <a:t/>
            </a:r>
            <a:endParaRPr sz="4266">
              <a:solidFill>
                <a:srgbClr val="000000"/>
              </a:solidFill>
              <a:latin typeface="Arial"/>
              <a:ea typeface="Arial"/>
              <a:cs typeface="Arial"/>
              <a:sym typeface="Arial"/>
            </a:endParaRPr>
          </a:p>
        </p:txBody>
      </p:sp>
      <p:sp>
        <p:nvSpPr>
          <p:cNvPr id="67" name="Google Shape;67;p14"/>
          <p:cNvSpPr txBox="1"/>
          <p:nvPr>
            <p:ph idx="1" type="body"/>
          </p:nvPr>
        </p:nvSpPr>
        <p:spPr>
          <a:xfrm>
            <a:off x="304800" y="1828800"/>
            <a:ext cx="9626600" cy="5562600"/>
          </a:xfrm>
          <a:prstGeom prst="rect">
            <a:avLst/>
          </a:prstGeom>
        </p:spPr>
        <p:txBody>
          <a:bodyPr anchorCtr="0" anchor="t" bIns="38100" lIns="38100" spcFirstLastPara="1" rIns="38100" wrap="square" tIns="38100">
            <a:noAutofit/>
          </a:bodyPr>
          <a:lstStyle/>
          <a:p>
            <a:pPr indent="0" lvl="0" marL="0" rtl="0" algn="l">
              <a:lnSpc>
                <a:spcPct val="100000"/>
              </a:lnSpc>
              <a:spcBef>
                <a:spcPts val="0"/>
              </a:spcBef>
              <a:spcAft>
                <a:spcPts val="0"/>
              </a:spcAft>
              <a:buNone/>
            </a:pPr>
            <a:r>
              <a:rPr lang="en-US" sz="2666">
                <a:solidFill>
                  <a:srgbClr val="000000"/>
                </a:solidFill>
                <a:latin typeface="Arial"/>
                <a:ea typeface="Arial"/>
                <a:cs typeface="Arial"/>
                <a:sym typeface="Arial"/>
              </a:rPr>
              <a:t> </a:t>
            </a:r>
            <a:endParaRPr sz="2666">
              <a:solidFill>
                <a:srgbClr val="000000"/>
              </a:solidFill>
              <a:latin typeface="Arial"/>
              <a:ea typeface="Arial"/>
              <a:cs typeface="Arial"/>
              <a:sym typeface="Arial"/>
            </a:endParaRPr>
          </a:p>
        </p:txBody>
      </p:sp>
      <p:pic>
        <p:nvPicPr>
          <p:cNvPr id="68" name="Google Shape;68;p14"/>
          <p:cNvPicPr preferRelativeResize="0"/>
          <p:nvPr/>
        </p:nvPicPr>
        <p:blipFill>
          <a:blip r:embed="rId4">
            <a:alphaModFix/>
          </a:blip>
          <a:stretch>
            <a:fillRect/>
          </a:stretch>
        </p:blipFill>
        <p:spPr>
          <a:xfrm>
            <a:off x="3124875" y="812800"/>
            <a:ext cx="3875775" cy="622265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5" name="Shape 495"/>
        <p:cNvGrpSpPr/>
        <p:nvPr/>
      </p:nvGrpSpPr>
      <p:grpSpPr>
        <a:xfrm>
          <a:off x="0" y="0"/>
          <a:ext cx="0" cy="0"/>
          <a:chOff x="0" y="0"/>
          <a:chExt cx="0" cy="0"/>
        </a:xfrm>
      </p:grpSpPr>
      <p:sp>
        <p:nvSpPr>
          <p:cNvPr id="496" name="Google Shape;496;p86"/>
          <p:cNvSpPr txBox="1"/>
          <p:nvPr>
            <p:ph type="title"/>
          </p:nvPr>
        </p:nvSpPr>
        <p:spPr>
          <a:xfrm>
            <a:off x="610300" y="356300"/>
            <a:ext cx="9015575" cy="437775"/>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1973 “Vocazione”</a:t>
            </a:r>
            <a:endParaRPr sz="1777">
              <a:solidFill>
                <a:srgbClr val="FF9900"/>
              </a:solidFill>
              <a:latin typeface="Arial"/>
              <a:ea typeface="Arial"/>
              <a:cs typeface="Arial"/>
              <a:sym typeface="Arial"/>
            </a:endParaRPr>
          </a:p>
        </p:txBody>
      </p:sp>
      <p:pic>
        <p:nvPicPr>
          <p:cNvPr id="497" name="Google Shape;497;p86"/>
          <p:cNvPicPr preferRelativeResize="0"/>
          <p:nvPr/>
        </p:nvPicPr>
        <p:blipFill>
          <a:blip r:embed="rId4">
            <a:alphaModFix/>
          </a:blip>
          <a:stretch>
            <a:fillRect/>
          </a:stretch>
        </p:blipFill>
        <p:spPr>
          <a:xfrm>
            <a:off x="2688150" y="846650"/>
            <a:ext cx="4783650" cy="657225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1" name="Shape 501"/>
        <p:cNvGrpSpPr/>
        <p:nvPr/>
      </p:nvGrpSpPr>
      <p:grpSpPr>
        <a:xfrm>
          <a:off x="0" y="0"/>
          <a:ext cx="0" cy="0"/>
          <a:chOff x="0" y="0"/>
          <a:chExt cx="0" cy="0"/>
        </a:xfrm>
      </p:grpSpPr>
      <p:sp>
        <p:nvSpPr>
          <p:cNvPr id="502" name="Google Shape;502;p87"/>
          <p:cNvSpPr txBox="1"/>
          <p:nvPr>
            <p:ph type="title"/>
          </p:nvPr>
        </p:nvSpPr>
        <p:spPr>
          <a:xfrm>
            <a:off x="610300" y="356300"/>
            <a:ext cx="9015575" cy="598300"/>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1973 “Opposti a contatto” terza esposizione</a:t>
            </a:r>
            <a:endParaRPr sz="1777">
              <a:solidFill>
                <a:srgbClr val="FF9900"/>
              </a:solidFill>
              <a:latin typeface="Arial"/>
              <a:ea typeface="Arial"/>
              <a:cs typeface="Arial"/>
              <a:sym typeface="Arial"/>
            </a:endParaRPr>
          </a:p>
        </p:txBody>
      </p:sp>
      <p:pic>
        <p:nvPicPr>
          <p:cNvPr id="503" name="Google Shape;503;p87"/>
          <p:cNvPicPr preferRelativeResize="0"/>
          <p:nvPr/>
        </p:nvPicPr>
        <p:blipFill>
          <a:blip r:embed="rId4">
            <a:alphaModFix/>
          </a:blip>
          <a:stretch>
            <a:fillRect/>
          </a:stretch>
        </p:blipFill>
        <p:spPr>
          <a:xfrm>
            <a:off x="2846900" y="1090075"/>
            <a:ext cx="4466150" cy="62441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7" name="Shape 507"/>
        <p:cNvGrpSpPr/>
        <p:nvPr/>
      </p:nvGrpSpPr>
      <p:grpSpPr>
        <a:xfrm>
          <a:off x="0" y="0"/>
          <a:ext cx="0" cy="0"/>
          <a:chOff x="0" y="0"/>
          <a:chExt cx="0" cy="0"/>
        </a:xfrm>
      </p:grpSpPr>
      <p:sp>
        <p:nvSpPr>
          <p:cNvPr id="508" name="Google Shape;508;p88"/>
          <p:cNvSpPr txBox="1"/>
          <p:nvPr>
            <p:ph type="title"/>
          </p:nvPr>
        </p:nvSpPr>
        <p:spPr>
          <a:xfrm>
            <a:off x="541500" y="51150"/>
            <a:ext cx="9015575" cy="892875"/>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1972 “Un volto di sole”</a:t>
            </a:r>
            <a:endParaRPr sz="1777">
              <a:solidFill>
                <a:srgbClr val="FF9900"/>
              </a:solidFill>
              <a:latin typeface="Arial"/>
              <a:ea typeface="Arial"/>
              <a:cs typeface="Arial"/>
              <a:sym typeface="Arial"/>
            </a:endParaRPr>
          </a:p>
        </p:txBody>
      </p:sp>
      <p:pic>
        <p:nvPicPr>
          <p:cNvPr id="509" name="Google Shape;509;p88"/>
          <p:cNvPicPr preferRelativeResize="0"/>
          <p:nvPr/>
        </p:nvPicPr>
        <p:blipFill>
          <a:blip r:embed="rId4">
            <a:alphaModFix/>
          </a:blip>
          <a:stretch>
            <a:fillRect/>
          </a:stretch>
        </p:blipFill>
        <p:spPr>
          <a:xfrm>
            <a:off x="2825750" y="1005400"/>
            <a:ext cx="4508500" cy="641347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3" name="Shape 513"/>
        <p:cNvGrpSpPr/>
        <p:nvPr/>
      </p:nvGrpSpPr>
      <p:grpSpPr>
        <a:xfrm>
          <a:off x="0" y="0"/>
          <a:ext cx="0" cy="0"/>
          <a:chOff x="0" y="0"/>
          <a:chExt cx="0" cy="0"/>
        </a:xfrm>
      </p:grpSpPr>
      <p:sp>
        <p:nvSpPr>
          <p:cNvPr id="514" name="Google Shape;514;p89"/>
          <p:cNvSpPr txBox="1"/>
          <p:nvPr>
            <p:ph type="title"/>
          </p:nvPr>
        </p:nvSpPr>
        <p:spPr>
          <a:xfrm>
            <a:off x="610300" y="356300"/>
            <a:ext cx="9015575" cy="437775"/>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1972 “Doccia di luce” seconda esposizione</a:t>
            </a:r>
            <a:endParaRPr sz="1777">
              <a:solidFill>
                <a:srgbClr val="FF9900"/>
              </a:solidFill>
              <a:latin typeface="Arial"/>
              <a:ea typeface="Arial"/>
              <a:cs typeface="Arial"/>
              <a:sym typeface="Arial"/>
            </a:endParaRPr>
          </a:p>
        </p:txBody>
      </p:sp>
      <p:pic>
        <p:nvPicPr>
          <p:cNvPr id="515" name="Google Shape;515;p89"/>
          <p:cNvPicPr preferRelativeResize="0"/>
          <p:nvPr/>
        </p:nvPicPr>
        <p:blipFill>
          <a:blip r:embed="rId4">
            <a:alphaModFix/>
          </a:blip>
          <a:stretch>
            <a:fillRect/>
          </a:stretch>
        </p:blipFill>
        <p:spPr>
          <a:xfrm>
            <a:off x="2751650" y="920725"/>
            <a:ext cx="4593150" cy="649815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9" name="Shape 519"/>
        <p:cNvGrpSpPr/>
        <p:nvPr/>
      </p:nvGrpSpPr>
      <p:grpSpPr>
        <a:xfrm>
          <a:off x="0" y="0"/>
          <a:ext cx="0" cy="0"/>
          <a:chOff x="0" y="0"/>
          <a:chExt cx="0" cy="0"/>
        </a:xfrm>
      </p:grpSpPr>
      <p:sp>
        <p:nvSpPr>
          <p:cNvPr id="520" name="Google Shape;520;p90"/>
          <p:cNvSpPr txBox="1"/>
          <p:nvPr>
            <p:ph type="title"/>
          </p:nvPr>
        </p:nvSpPr>
        <p:spPr>
          <a:xfrm>
            <a:off x="462125" y="51150"/>
            <a:ext cx="9015575" cy="813500"/>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1972 “Se ignori la luce la tua ombra subisci” </a:t>
            </a:r>
            <a:endParaRPr sz="1777">
              <a:solidFill>
                <a:srgbClr val="FF9900"/>
              </a:solidFill>
              <a:latin typeface="Arial"/>
              <a:ea typeface="Arial"/>
              <a:cs typeface="Arial"/>
              <a:sym typeface="Arial"/>
            </a:endParaRPr>
          </a:p>
        </p:txBody>
      </p:sp>
      <p:pic>
        <p:nvPicPr>
          <p:cNvPr id="521" name="Google Shape;521;p90"/>
          <p:cNvPicPr preferRelativeResize="0"/>
          <p:nvPr/>
        </p:nvPicPr>
        <p:blipFill>
          <a:blip r:embed="rId4">
            <a:alphaModFix/>
          </a:blip>
          <a:stretch>
            <a:fillRect/>
          </a:stretch>
        </p:blipFill>
        <p:spPr>
          <a:xfrm>
            <a:off x="2772825" y="857250"/>
            <a:ext cx="4614325" cy="656165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5" name="Shape 525"/>
        <p:cNvGrpSpPr/>
        <p:nvPr/>
      </p:nvGrpSpPr>
      <p:grpSpPr>
        <a:xfrm>
          <a:off x="0" y="0"/>
          <a:ext cx="0" cy="0"/>
          <a:chOff x="0" y="0"/>
          <a:chExt cx="0" cy="0"/>
        </a:xfrm>
      </p:grpSpPr>
      <p:sp>
        <p:nvSpPr>
          <p:cNvPr id="526" name="Google Shape;526;p91"/>
          <p:cNvSpPr txBox="1"/>
          <p:nvPr>
            <p:ph type="title"/>
          </p:nvPr>
        </p:nvSpPr>
        <p:spPr>
          <a:xfrm>
            <a:off x="541500" y="-139325"/>
            <a:ext cx="9015575" cy="1243875"/>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1970 “Attrazione salvifica” prima esposizione</a:t>
            </a:r>
            <a:endParaRPr sz="1777">
              <a:solidFill>
                <a:srgbClr val="FF9900"/>
              </a:solidFill>
              <a:latin typeface="Arial"/>
              <a:ea typeface="Arial"/>
              <a:cs typeface="Arial"/>
              <a:sym typeface="Arial"/>
            </a:endParaRPr>
          </a:p>
        </p:txBody>
      </p:sp>
      <p:pic>
        <p:nvPicPr>
          <p:cNvPr id="527" name="Google Shape;527;p91"/>
          <p:cNvPicPr preferRelativeResize="0"/>
          <p:nvPr/>
        </p:nvPicPr>
        <p:blipFill>
          <a:blip r:embed="rId4">
            <a:alphaModFix/>
          </a:blip>
          <a:stretch>
            <a:fillRect/>
          </a:stretch>
        </p:blipFill>
        <p:spPr>
          <a:xfrm>
            <a:off x="2825750" y="762000"/>
            <a:ext cx="4508500" cy="657225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1" name="Shape 531"/>
        <p:cNvGrpSpPr/>
        <p:nvPr/>
      </p:nvGrpSpPr>
      <p:grpSpPr>
        <a:xfrm>
          <a:off x="0" y="0"/>
          <a:ext cx="0" cy="0"/>
          <a:chOff x="0" y="0"/>
          <a:chExt cx="0" cy="0"/>
        </a:xfrm>
      </p:grpSpPr>
      <p:sp>
        <p:nvSpPr>
          <p:cNvPr id="532" name="Google Shape;532;p92"/>
          <p:cNvSpPr txBox="1"/>
          <p:nvPr>
            <p:ph type="title"/>
          </p:nvPr>
        </p:nvSpPr>
        <p:spPr>
          <a:xfrm>
            <a:off x="304800" y="304800"/>
            <a:ext cx="9626600" cy="990600"/>
          </a:xfrm>
          <a:prstGeom prst="rect">
            <a:avLst/>
          </a:prstGeom>
        </p:spPr>
        <p:txBody>
          <a:bodyPr anchorCtr="0" anchor="t" bIns="38100" lIns="38100" spcFirstLastPara="1" rIns="38100" wrap="square" tIns="38100">
            <a:noAutofit/>
          </a:bodyPr>
          <a:lstStyle/>
          <a:p>
            <a:pPr indent="0" lvl="0" marL="0" rtl="0" algn="l">
              <a:lnSpc>
                <a:spcPct val="100000"/>
              </a:lnSpc>
              <a:spcBef>
                <a:spcPts val="0"/>
              </a:spcBef>
              <a:spcAft>
                <a:spcPts val="0"/>
              </a:spcAft>
              <a:buNone/>
            </a:pPr>
            <a:r>
              <a:t/>
            </a:r>
            <a:endParaRPr sz="4266">
              <a:solidFill>
                <a:srgbClr val="000000"/>
              </a:solidFill>
              <a:latin typeface="Arial"/>
              <a:ea typeface="Arial"/>
              <a:cs typeface="Arial"/>
              <a:sym typeface="Arial"/>
            </a:endParaRPr>
          </a:p>
        </p:txBody>
      </p:sp>
      <p:sp>
        <p:nvSpPr>
          <p:cNvPr id="533" name="Google Shape;533;p92"/>
          <p:cNvSpPr txBox="1"/>
          <p:nvPr>
            <p:ph idx="1" type="body"/>
          </p:nvPr>
        </p:nvSpPr>
        <p:spPr>
          <a:xfrm>
            <a:off x="304800" y="1828800"/>
            <a:ext cx="9626600" cy="5562600"/>
          </a:xfrm>
          <a:prstGeom prst="rect">
            <a:avLst/>
          </a:prstGeom>
        </p:spPr>
        <p:txBody>
          <a:bodyPr anchorCtr="0" anchor="t" bIns="38100" lIns="38100" spcFirstLastPara="1" rIns="38100" wrap="square" tIns="38100">
            <a:noAutofit/>
          </a:bodyPr>
          <a:lstStyle/>
          <a:p>
            <a:pPr indent="0" lvl="0" marL="0" rtl="0" algn="ctr">
              <a:lnSpc>
                <a:spcPct val="100000"/>
              </a:lnSpc>
              <a:spcBef>
                <a:spcPts val="0"/>
              </a:spcBef>
              <a:spcAft>
                <a:spcPts val="0"/>
              </a:spcAft>
              <a:buNone/>
            </a:pPr>
            <a:r>
              <a:t/>
            </a:r>
            <a:endParaRPr sz="6400">
              <a:solidFill>
                <a:srgbClr val="FF9900"/>
              </a:solidFill>
              <a:latin typeface="Arial"/>
              <a:ea typeface="Arial"/>
              <a:cs typeface="Arial"/>
              <a:sym typeface="Arial"/>
            </a:endParaRPr>
          </a:p>
          <a:p>
            <a:pPr indent="0" lvl="0" marL="0" rtl="0" algn="ctr">
              <a:lnSpc>
                <a:spcPct val="100000"/>
              </a:lnSpc>
              <a:spcBef>
                <a:spcPts val="0"/>
              </a:spcBef>
              <a:spcAft>
                <a:spcPts val="0"/>
              </a:spcAft>
              <a:buNone/>
            </a:pPr>
            <a:r>
              <a:rPr b="1" i="1" lang="en-US" sz="6400">
                <a:solidFill>
                  <a:srgbClr val="FF9900"/>
                </a:solidFill>
                <a:latin typeface="courier new"/>
                <a:ea typeface="courier new"/>
                <a:cs typeface="courier new"/>
                <a:sym typeface="courier new"/>
              </a:rPr>
              <a:t>FINE GALLERIA</a:t>
            </a:r>
            <a:endParaRPr b="1" i="1" sz="6400">
              <a:solidFill>
                <a:srgbClr val="FF9900"/>
              </a:solidFill>
              <a:latin typeface="courier new"/>
              <a:ea typeface="courier new"/>
              <a:cs typeface="courier new"/>
              <a:sym typeface="courier new"/>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 name="Shape 72"/>
        <p:cNvGrpSpPr/>
        <p:nvPr/>
      </p:nvGrpSpPr>
      <p:grpSpPr>
        <a:xfrm>
          <a:off x="0" y="0"/>
          <a:ext cx="0" cy="0"/>
          <a:chOff x="0" y="0"/>
          <a:chExt cx="0" cy="0"/>
        </a:xfrm>
      </p:grpSpPr>
      <p:sp>
        <p:nvSpPr>
          <p:cNvPr id="73" name="Google Shape;73;p15"/>
          <p:cNvSpPr txBox="1"/>
          <p:nvPr>
            <p:ph type="title"/>
          </p:nvPr>
        </p:nvSpPr>
        <p:spPr>
          <a:xfrm>
            <a:off x="610300" y="356300"/>
            <a:ext cx="9015575" cy="598300"/>
          </a:xfrm>
          <a:prstGeom prst="rect">
            <a:avLst/>
          </a:prstGeom>
          <a:noFill/>
          <a:ln>
            <a:noFill/>
          </a:ln>
        </p:spPr>
        <p:txBody>
          <a:bodyPr anchorCtr="0" anchor="ctr" bIns="38100" lIns="38100" spcFirstLastPara="1" rIns="38100" wrap="square" tIns="38100">
            <a:noAutofit/>
          </a:bodyPr>
          <a:lstStyle/>
          <a:p>
            <a:pPr indent="0" lvl="0" marL="0" marR="0" rtl="0" algn="ctr">
              <a:lnSpc>
                <a:spcPct val="120312"/>
              </a:lnSpc>
              <a:spcBef>
                <a:spcPts val="0"/>
              </a:spcBef>
              <a:spcAft>
                <a:spcPts val="0"/>
              </a:spcAft>
              <a:buNone/>
            </a:pPr>
            <a:r>
              <a:rPr lang="en-US" sz="1777">
                <a:solidFill>
                  <a:srgbClr val="FF9900"/>
                </a:solidFill>
                <a:latin typeface="Arial"/>
                <a:ea typeface="Arial"/>
                <a:cs typeface="Arial"/>
                <a:sym typeface="Arial"/>
              </a:rPr>
              <a:t>2009 “Mongolfiere”</a:t>
            </a:r>
            <a:endParaRPr sz="1777">
              <a:solidFill>
                <a:srgbClr val="FF9900"/>
              </a:solidFill>
              <a:latin typeface="Arial"/>
              <a:ea typeface="Arial"/>
              <a:cs typeface="Arial"/>
              <a:sym typeface="Arial"/>
            </a:endParaRPr>
          </a:p>
        </p:txBody>
      </p:sp>
      <p:pic>
        <p:nvPicPr>
          <p:cNvPr id="74" name="Google Shape;74;p15"/>
          <p:cNvPicPr preferRelativeResize="0"/>
          <p:nvPr/>
        </p:nvPicPr>
        <p:blipFill>
          <a:blip r:embed="rId4">
            <a:alphaModFix/>
          </a:blip>
          <a:stretch>
            <a:fillRect/>
          </a:stretch>
        </p:blipFill>
        <p:spPr>
          <a:xfrm>
            <a:off x="1397000" y="1090075"/>
            <a:ext cx="7524750" cy="6159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a:themeElements>
    <a:clrScheme name="blank">
      <a:dk1>
        <a:srgbClr val="000000"/>
      </a:dk1>
      <a:lt1>
        <a:srgbClr val="FFFFFF"/>
      </a:lt1>
      <a:dk2>
        <a:srgbClr val="073763"/>
      </a:dk2>
      <a:lt2>
        <a:srgbClr val="CFE2F3"/>
      </a:lt2>
      <a:accent1>
        <a:srgbClr val="404040"/>
      </a:accent1>
      <a:accent2>
        <a:srgbClr val="808080"/>
      </a:accent2>
      <a:accent3>
        <a:srgbClr val="C0C0C0"/>
      </a:accent3>
      <a:accent4>
        <a:srgbClr val="396187"/>
      </a:accent4>
      <a:accent5>
        <a:srgbClr val="6B8CAB"/>
      </a:accent5>
      <a:accent6>
        <a:srgbClr val="9DB7CF"/>
      </a:accent6>
      <a:hlink>
        <a:srgbClr val="0000EE"/>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